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comments/comment4.xml" ContentType="application/vnd.openxmlformats-officedocument.presentationml.comment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omments/comment5.xml" ContentType="application/vnd.openxmlformats-officedocument.presentationml.comments+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diagrams/quickStyle14.xml" ContentType="application/vnd.openxmlformats-officedocument.drawingml.diagramStyl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diagrams/data15.xml" ContentType="application/vnd.openxmlformats-officedocument.drawingml.diagramData+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omments/comment6.xml" ContentType="application/vnd.openxmlformats-officedocument.presentationml.comments+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notesSlides/notesSlide61.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comments/comment7.xml" ContentType="application/vnd.openxmlformats-officedocument.presentationml.comments+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comments/comment3.xml" ContentType="application/vnd.openxmlformats-officedocument.presentationml.comments+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comments/comment8.xml" ContentType="application/vnd.openxmlformats-officedocument.presentationml.comment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16" r:id="rId1"/>
  </p:sldMasterIdLst>
  <p:notesMasterIdLst>
    <p:notesMasterId r:id="rId82"/>
  </p:notesMasterIdLst>
  <p:handoutMasterIdLst>
    <p:handoutMasterId r:id="rId83"/>
  </p:handoutMasterIdLst>
  <p:sldIdLst>
    <p:sldId id="284" r:id="rId2"/>
    <p:sldId id="300" r:id="rId3"/>
    <p:sldId id="333" r:id="rId4"/>
    <p:sldId id="286" r:id="rId5"/>
    <p:sldId id="297" r:id="rId6"/>
    <p:sldId id="302" r:id="rId7"/>
    <p:sldId id="298" r:id="rId8"/>
    <p:sldId id="288" r:id="rId9"/>
    <p:sldId id="289" r:id="rId10"/>
    <p:sldId id="290" r:id="rId11"/>
    <p:sldId id="291" r:id="rId12"/>
    <p:sldId id="336" r:id="rId13"/>
    <p:sldId id="334" r:id="rId14"/>
    <p:sldId id="335" r:id="rId15"/>
    <p:sldId id="292" r:id="rId16"/>
    <p:sldId id="293" r:id="rId17"/>
    <p:sldId id="294" r:id="rId18"/>
    <p:sldId id="299" r:id="rId19"/>
    <p:sldId id="296" r:id="rId20"/>
    <p:sldId id="337" r:id="rId21"/>
    <p:sldId id="338" r:id="rId22"/>
    <p:sldId id="339"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256" r:id="rId54"/>
    <p:sldId id="262" r:id="rId55"/>
    <p:sldId id="263" r:id="rId56"/>
    <p:sldId id="282" r:id="rId57"/>
    <p:sldId id="301" r:id="rId58"/>
    <p:sldId id="265" r:id="rId59"/>
    <p:sldId id="271" r:id="rId60"/>
    <p:sldId id="264" r:id="rId61"/>
    <p:sldId id="267" r:id="rId62"/>
    <p:sldId id="268" r:id="rId63"/>
    <p:sldId id="269" r:id="rId64"/>
    <p:sldId id="270" r:id="rId65"/>
    <p:sldId id="277" r:id="rId66"/>
    <p:sldId id="266" r:id="rId67"/>
    <p:sldId id="272" r:id="rId68"/>
    <p:sldId id="275" r:id="rId69"/>
    <p:sldId id="273" r:id="rId70"/>
    <p:sldId id="274" r:id="rId71"/>
    <p:sldId id="281" r:id="rId72"/>
    <p:sldId id="283" r:id="rId73"/>
    <p:sldId id="278" r:id="rId74"/>
    <p:sldId id="279" r:id="rId75"/>
    <p:sldId id="280" r:id="rId76"/>
    <p:sldId id="276" r:id="rId77"/>
    <p:sldId id="340" r:id="rId78"/>
    <p:sldId id="341" r:id="rId79"/>
    <p:sldId id="374" r:id="rId80"/>
    <p:sldId id="373" r:id="rId81"/>
  </p:sldIdLst>
  <p:sldSz cx="9144000" cy="6858000" type="screen4x3"/>
  <p:notesSz cx="6858000" cy="9144000"/>
  <p:defaultTextStyle>
    <a:defPPr>
      <a:defRPr lang="en-GB"/>
    </a:defPPr>
    <a:lvl1pPr algn="l" defTabSz="449263" rtl="0" fontAlgn="base">
      <a:lnSpc>
        <a:spcPct val="95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1pPr>
    <a:lvl2pPr marL="457200" algn="l" defTabSz="449263" rtl="0" fontAlgn="base">
      <a:lnSpc>
        <a:spcPct val="95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2pPr>
    <a:lvl3pPr marL="914400" algn="l" defTabSz="449263" rtl="0" fontAlgn="base">
      <a:lnSpc>
        <a:spcPct val="95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3pPr>
    <a:lvl4pPr marL="1371600" algn="l" defTabSz="449263" rtl="0" fontAlgn="base">
      <a:lnSpc>
        <a:spcPct val="95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4pPr>
    <a:lvl5pPr marL="1828800" algn="l" defTabSz="449263" rtl="0" fontAlgn="base">
      <a:lnSpc>
        <a:spcPct val="95000"/>
      </a:lnSpc>
      <a:spcBef>
        <a:spcPct val="0"/>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5pPr>
    <a:lvl6pPr marL="2286000" algn="l" defTabSz="914400" rtl="0" eaLnBrk="1" latinLnBrk="0" hangingPunct="1">
      <a:defRPr kern="1200">
        <a:solidFill>
          <a:schemeClr val="bg1"/>
        </a:solidFill>
        <a:latin typeface="Times New Roman" pitchFamily="16" charset="0"/>
        <a:ea typeface="+mn-ea"/>
        <a:cs typeface="+mn-cs"/>
      </a:defRPr>
    </a:lvl6pPr>
    <a:lvl7pPr marL="2743200" algn="l" defTabSz="914400" rtl="0" eaLnBrk="1" latinLnBrk="0" hangingPunct="1">
      <a:defRPr kern="1200">
        <a:solidFill>
          <a:schemeClr val="bg1"/>
        </a:solidFill>
        <a:latin typeface="Times New Roman" pitchFamily="16" charset="0"/>
        <a:ea typeface="+mn-ea"/>
        <a:cs typeface="+mn-cs"/>
      </a:defRPr>
    </a:lvl7pPr>
    <a:lvl8pPr marL="3200400" algn="l" defTabSz="914400" rtl="0" eaLnBrk="1" latinLnBrk="0" hangingPunct="1">
      <a:defRPr kern="1200">
        <a:solidFill>
          <a:schemeClr val="bg1"/>
        </a:solidFill>
        <a:latin typeface="Times New Roman" pitchFamily="16" charset="0"/>
        <a:ea typeface="+mn-ea"/>
        <a:cs typeface="+mn-cs"/>
      </a:defRPr>
    </a:lvl8pPr>
    <a:lvl9pPr marL="3657600" algn="l" defTabSz="914400" rtl="0" eaLnBrk="1" latinLnBrk="0" hangingPunct="1">
      <a:defRPr kern="1200">
        <a:solidFill>
          <a:schemeClr val="bg1"/>
        </a:solidFill>
        <a:latin typeface="Times New Roman" pitchFamily="16"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ronika" initials="W"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88576" autoAdjust="0"/>
  </p:normalViewPr>
  <p:slideViewPr>
    <p:cSldViewPr>
      <p:cViewPr varScale="1">
        <p:scale>
          <a:sx n="66" d="100"/>
          <a:sy n="66" d="100"/>
        </p:scale>
        <p:origin x="-1284" y="-96"/>
      </p:cViewPr>
      <p:guideLst>
        <p:guide orient="horz" pos="2160"/>
        <p:guide pos="2880"/>
      </p:guideLst>
    </p:cSldViewPr>
  </p:slideViewPr>
  <p:outlineViewPr>
    <p:cViewPr varScale="1">
      <p:scale>
        <a:sx n="170" d="200"/>
        <a:sy n="170" d="200"/>
      </p:scale>
      <p:origin x="0" y="25074"/>
    </p:cViewPr>
  </p:outlineViewPr>
  <p:notesTextViewPr>
    <p:cViewPr>
      <p:scale>
        <a:sx n="100" d="100"/>
        <a:sy n="100" d="100"/>
      </p:scale>
      <p:origin x="0" y="0"/>
    </p:cViewPr>
  </p:notesTextViewPr>
  <p:sorterViewPr>
    <p:cViewPr>
      <p:scale>
        <a:sx n="87" d="100"/>
        <a:sy n="87" d="100"/>
      </p:scale>
      <p:origin x="0" y="0"/>
    </p:cViewPr>
  </p:sorterViewPr>
  <p:notesViewPr>
    <p:cSldViewPr>
      <p:cViewPr varScale="1">
        <p:scale>
          <a:sx n="63" d="100"/>
          <a:sy n="63" d="100"/>
        </p:scale>
        <p:origin x="-217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11-11T20:12:58.250" idx="2">
    <p:pos x="10" y="10"/>
    <p:text>System operacyjny jest warstwą oprogramowania leżącą najbliżej procesora. Jest pośrednikiem pomiędzy użytkownikiem a sprzętem. Od jakości systemu operacyjnego zależy, w jakim stopniu procesor będzie w stanie wykorzystać swoje możliwości.</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8-11-11T20:14:44.718" idx="3">
    <p:pos x="10" y="10"/>
    <p:text>Wśród wielu różnych zadań SO, w prezentacji skupimy się na zarządzaniu pracą procesora i procesami. Zadanie SO jest dbanie o wydajność pracy procesora (czyli. np wcześniejsze pobieranie danych z pamięci) oraz stworzenia procesom wygodnego środowiska do wykonywania się.</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8-11-11T20:23:30.859" idx="5">
    <p:pos x="10" y="10"/>
    <p:text>Drugie kryterium podziału to architektury CISC i RISC. CISC charakteryzuje się wieloma rozbudowanymi (kilkaset) instrukcjami, w przeciwieństwie do RISC w którym listę instrukcji zmniejszona do niezbędnych kilkudziesięciu.
Podział na RISC/CISC zapoczątkowany został w 70', gdy powstawały pierwsze procesory RISC. Zorientowano się wtedy, że większość z bogatej gamy instrukcji jest bardzo rzadko wykorzystywana, a w statystycznym programie 50% instrukcji to zwykłe przypisania. Postanowiono zwiększyć wydajność procesorów ograniczając liczbę instrukcji, tymsamy zaoszczędzając tranzystory, które można wykorzystać an dodatkowe rejestry ogólnego użytku.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8-11-11T20:24:05" idx="6">
    <p:pos x="10" y="10"/>
    <p:text>Zarówno CISC jak i RISC mają swoje wady i zalety. przeanalizujemy je na przykładzie.</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8-11-11T20:26:17.796" idx="7">
    <p:pos x="10" y="10"/>
    <p:text>W podejściu CISC do mnożenia dwóch liczb mamy gotową instrukcję, która pobiera operandy z pamięci, wykonuje obliczenie i zapisuje wynik do pamieci. Instrukcja przypomina instrukcję języka wysokiego poziomu, dzięki czemu łatwo przetłumaczyć język wysokiego poziomu na asembler. Kod asemblera jest stosunkowo krótki, zajmuje mało pamięci RAM.</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8-11-11T20:29:55.093" idx="8">
    <p:pos x="10" y="10"/>
    <p:text>W podejściu RISC potrzebujemy aż 4 instrukcji procesora do wykonania naszego zadania. Każda z nich jest krótka (wykonywana w jednym cyklu zegara procesora) dlatego całość nie trwa dłużej niż w CISC, a dodatkowo możliwe jest POTOKOWANIE (będzie o nim mowa za chwilę).
Dodatkową zaletą rozbicia instukcji pobierania (load) i zapisywania do pamieci (store) jest fakt, że dane w RISC, w przeciwieństwie do CISC nie są wymazywane z rejestrów. Dzięki temu, gdy okaże się, że ponownie są potrzebne, nei ma potrzeby ponownego sciągania ich z pamięci.</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8-11-11T20:31:20.984" idx="9">
    <p:pos x="10" y="10"/>
    <p:text>Jesli założymy, że ten prosty wzór opisuje wydajnosć komputera, to CISC stara się zmniejszać ostatni czynnik (liczbę instrukcji przypadajacych na program), RISC natomiast dąży do zmniejszenia liczby cykli procesora potrzebnych do wykonania instrukcji.</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8-11-11T20:32:31.187" idx="12">
    <p:pos x="10" y="10"/>
    <p:text/>
  </p:cm>
</p: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A8AE72-CEBA-432B-B32F-0CE97614B45F}" type="doc">
      <dgm:prSet loTypeId="urn:microsoft.com/office/officeart/2005/8/layout/target1" loCatId="relationship" qsTypeId="urn:microsoft.com/office/officeart/2005/8/quickstyle/simple2" qsCatId="simple" csTypeId="urn:microsoft.com/office/officeart/2005/8/colors/accent1_3" csCatId="accent1" phldr="1"/>
      <dgm:spPr/>
    </dgm:pt>
    <dgm:pt modelId="{0D5D821C-AD7B-4286-A46A-46EA02DE3E44}">
      <dgm:prSet phldrT="[Tekst]"/>
      <dgm:spPr/>
      <dgm:t>
        <a:bodyPr/>
        <a:lstStyle/>
        <a:p>
          <a:r>
            <a:rPr lang="pl-PL" smtClean="0"/>
            <a:t>Procesor</a:t>
          </a:r>
        </a:p>
      </dgm:t>
    </dgm:pt>
    <dgm:pt modelId="{2D7D4830-016B-4C6C-9DE1-B13195C9AF11}" type="parTrans" cxnId="{DE09002B-6871-4D79-B39D-C68C80EF6B9B}">
      <dgm:prSet/>
      <dgm:spPr/>
      <dgm:t>
        <a:bodyPr/>
        <a:lstStyle/>
        <a:p>
          <a:endParaRPr lang="pl-PL"/>
        </a:p>
      </dgm:t>
    </dgm:pt>
    <dgm:pt modelId="{5539E9E7-2BBA-49A0-A1B3-1BB1F522E28A}" type="sibTrans" cxnId="{DE09002B-6871-4D79-B39D-C68C80EF6B9B}">
      <dgm:prSet/>
      <dgm:spPr/>
      <dgm:t>
        <a:bodyPr/>
        <a:lstStyle/>
        <a:p>
          <a:endParaRPr lang="pl-PL"/>
        </a:p>
      </dgm:t>
    </dgm:pt>
    <dgm:pt modelId="{B4350E94-2B93-46B2-A3A4-A0EED8DB3F94}">
      <dgm:prSet phldrT="[Tekst]"/>
      <dgm:spPr/>
      <dgm:t>
        <a:bodyPr/>
        <a:lstStyle/>
        <a:p>
          <a:r>
            <a:rPr lang="pl-PL" smtClean="0"/>
            <a:t>System operacyjny</a:t>
          </a:r>
          <a:endParaRPr lang="pl-PL"/>
        </a:p>
      </dgm:t>
    </dgm:pt>
    <dgm:pt modelId="{9D41E360-8B03-450A-B18A-970F173027ED}" type="parTrans" cxnId="{B25C22A4-E75B-47CD-8804-4CE45B4ED5F6}">
      <dgm:prSet/>
      <dgm:spPr/>
      <dgm:t>
        <a:bodyPr/>
        <a:lstStyle/>
        <a:p>
          <a:endParaRPr lang="pl-PL"/>
        </a:p>
      </dgm:t>
    </dgm:pt>
    <dgm:pt modelId="{52EDE3D1-96BA-44F9-B24E-58B0AE630FBD}" type="sibTrans" cxnId="{B25C22A4-E75B-47CD-8804-4CE45B4ED5F6}">
      <dgm:prSet/>
      <dgm:spPr/>
      <dgm:t>
        <a:bodyPr/>
        <a:lstStyle/>
        <a:p>
          <a:endParaRPr lang="pl-PL"/>
        </a:p>
      </dgm:t>
    </dgm:pt>
    <dgm:pt modelId="{C3AEBF7C-BA1F-47F8-90E7-6282FDEF12D3}">
      <dgm:prSet phldrT="[Tekst]"/>
      <dgm:spPr/>
      <dgm:t>
        <a:bodyPr/>
        <a:lstStyle/>
        <a:p>
          <a:r>
            <a:rPr lang="pl-PL" smtClean="0"/>
            <a:t>Kompilatory, interpretery, asemblery</a:t>
          </a:r>
          <a:endParaRPr lang="pl-PL"/>
        </a:p>
      </dgm:t>
    </dgm:pt>
    <dgm:pt modelId="{4DA225F0-9E67-43E1-8956-A6566886016C}" type="parTrans" cxnId="{DA4C8EBC-1174-4853-B3FD-C71D953AF7D1}">
      <dgm:prSet/>
      <dgm:spPr/>
      <dgm:t>
        <a:bodyPr/>
        <a:lstStyle/>
        <a:p>
          <a:endParaRPr lang="pl-PL"/>
        </a:p>
      </dgm:t>
    </dgm:pt>
    <dgm:pt modelId="{A867F7A2-0CBE-4396-926C-3373B796AE0A}" type="sibTrans" cxnId="{DA4C8EBC-1174-4853-B3FD-C71D953AF7D1}">
      <dgm:prSet/>
      <dgm:spPr/>
      <dgm:t>
        <a:bodyPr/>
        <a:lstStyle/>
        <a:p>
          <a:endParaRPr lang="pl-PL"/>
        </a:p>
      </dgm:t>
    </dgm:pt>
    <dgm:pt modelId="{FE4E722B-3F92-4546-B6D9-A2AE0C9D8C5C}">
      <dgm:prSet/>
      <dgm:spPr/>
      <dgm:t>
        <a:bodyPr/>
        <a:lstStyle/>
        <a:p>
          <a:r>
            <a:rPr lang="pl-PL" smtClean="0"/>
            <a:t>Aplikacje użytkownika</a:t>
          </a:r>
          <a:endParaRPr lang="pl-PL"/>
        </a:p>
      </dgm:t>
    </dgm:pt>
    <dgm:pt modelId="{8242F9F6-C6C2-4199-B65B-E535933C6A36}" type="parTrans" cxnId="{5070FD2B-9A20-4F6D-96E5-8DAB426AA03B}">
      <dgm:prSet/>
      <dgm:spPr/>
      <dgm:t>
        <a:bodyPr/>
        <a:lstStyle/>
        <a:p>
          <a:endParaRPr lang="pl-PL"/>
        </a:p>
      </dgm:t>
    </dgm:pt>
    <dgm:pt modelId="{45677AD4-82E7-43A2-AEA8-9BCA27611705}" type="sibTrans" cxnId="{5070FD2B-9A20-4F6D-96E5-8DAB426AA03B}">
      <dgm:prSet/>
      <dgm:spPr/>
      <dgm:t>
        <a:bodyPr/>
        <a:lstStyle/>
        <a:p>
          <a:endParaRPr lang="pl-PL"/>
        </a:p>
      </dgm:t>
    </dgm:pt>
    <dgm:pt modelId="{4FB43DED-3A09-4C64-A59E-D5183F4C5E54}" type="pres">
      <dgm:prSet presAssocID="{23A8AE72-CEBA-432B-B32F-0CE97614B45F}" presName="composite" presStyleCnt="0">
        <dgm:presLayoutVars>
          <dgm:chMax val="5"/>
          <dgm:dir/>
          <dgm:resizeHandles val="exact"/>
        </dgm:presLayoutVars>
      </dgm:prSet>
      <dgm:spPr/>
    </dgm:pt>
    <dgm:pt modelId="{ACE3A6FE-4161-4C94-B103-8C7AB6FFCCA5}" type="pres">
      <dgm:prSet presAssocID="{0D5D821C-AD7B-4286-A46A-46EA02DE3E44}" presName="circle1" presStyleLbl="lnNode1" presStyleIdx="0" presStyleCnt="4"/>
      <dgm:spPr/>
    </dgm:pt>
    <dgm:pt modelId="{E8D9CEFA-753F-4B93-B84A-60DE3F620966}" type="pres">
      <dgm:prSet presAssocID="{0D5D821C-AD7B-4286-A46A-46EA02DE3E44}" presName="text1" presStyleLbl="revTx" presStyleIdx="0" presStyleCnt="4">
        <dgm:presLayoutVars>
          <dgm:bulletEnabled val="1"/>
        </dgm:presLayoutVars>
      </dgm:prSet>
      <dgm:spPr/>
      <dgm:t>
        <a:bodyPr/>
        <a:lstStyle/>
        <a:p>
          <a:endParaRPr lang="pl-PL"/>
        </a:p>
      </dgm:t>
    </dgm:pt>
    <dgm:pt modelId="{01BA2E68-6DD8-4867-A45D-5B74268F5733}" type="pres">
      <dgm:prSet presAssocID="{0D5D821C-AD7B-4286-A46A-46EA02DE3E44}" presName="line1" presStyleLbl="callout" presStyleIdx="0" presStyleCnt="8"/>
      <dgm:spPr/>
    </dgm:pt>
    <dgm:pt modelId="{9739347E-DA04-4007-BEE2-E502B7290FF8}" type="pres">
      <dgm:prSet presAssocID="{0D5D821C-AD7B-4286-A46A-46EA02DE3E44}" presName="d1" presStyleLbl="callout" presStyleIdx="1" presStyleCnt="8"/>
      <dgm:spPr/>
    </dgm:pt>
    <dgm:pt modelId="{3347410C-4D43-4050-87D2-BC4EF23C4BE4}" type="pres">
      <dgm:prSet presAssocID="{B4350E94-2B93-46B2-A3A4-A0EED8DB3F94}" presName="circle2" presStyleLbl="lnNode1" presStyleIdx="1" presStyleCnt="4"/>
      <dgm:spPr/>
    </dgm:pt>
    <dgm:pt modelId="{30AF655D-6582-40E2-BB31-7C492B70FCA8}" type="pres">
      <dgm:prSet presAssocID="{B4350E94-2B93-46B2-A3A4-A0EED8DB3F94}" presName="text2" presStyleLbl="revTx" presStyleIdx="1" presStyleCnt="4">
        <dgm:presLayoutVars>
          <dgm:bulletEnabled val="1"/>
        </dgm:presLayoutVars>
      </dgm:prSet>
      <dgm:spPr/>
      <dgm:t>
        <a:bodyPr/>
        <a:lstStyle/>
        <a:p>
          <a:endParaRPr lang="pl-PL"/>
        </a:p>
      </dgm:t>
    </dgm:pt>
    <dgm:pt modelId="{AD086CA1-CC90-40F2-907E-F66215F05C3F}" type="pres">
      <dgm:prSet presAssocID="{B4350E94-2B93-46B2-A3A4-A0EED8DB3F94}" presName="line2" presStyleLbl="callout" presStyleIdx="2" presStyleCnt="8"/>
      <dgm:spPr/>
    </dgm:pt>
    <dgm:pt modelId="{D4F265E0-7D8F-4E6C-8948-6A1A044916C0}" type="pres">
      <dgm:prSet presAssocID="{B4350E94-2B93-46B2-A3A4-A0EED8DB3F94}" presName="d2" presStyleLbl="callout" presStyleIdx="3" presStyleCnt="8"/>
      <dgm:spPr/>
    </dgm:pt>
    <dgm:pt modelId="{92805FFF-4C7C-49A5-A945-7268635F4AC1}" type="pres">
      <dgm:prSet presAssocID="{C3AEBF7C-BA1F-47F8-90E7-6282FDEF12D3}" presName="circle3" presStyleLbl="lnNode1" presStyleIdx="2" presStyleCnt="4"/>
      <dgm:spPr/>
    </dgm:pt>
    <dgm:pt modelId="{F6AAA256-6037-4D7E-9B1D-72E2C0DD0984}" type="pres">
      <dgm:prSet presAssocID="{C3AEBF7C-BA1F-47F8-90E7-6282FDEF12D3}" presName="text3" presStyleLbl="revTx" presStyleIdx="2" presStyleCnt="4">
        <dgm:presLayoutVars>
          <dgm:bulletEnabled val="1"/>
        </dgm:presLayoutVars>
      </dgm:prSet>
      <dgm:spPr/>
      <dgm:t>
        <a:bodyPr/>
        <a:lstStyle/>
        <a:p>
          <a:endParaRPr lang="pl-PL"/>
        </a:p>
      </dgm:t>
    </dgm:pt>
    <dgm:pt modelId="{40F39C3D-FE8E-4E73-B95E-1E0C0DFC19BD}" type="pres">
      <dgm:prSet presAssocID="{C3AEBF7C-BA1F-47F8-90E7-6282FDEF12D3}" presName="line3" presStyleLbl="callout" presStyleIdx="4" presStyleCnt="8"/>
      <dgm:spPr/>
    </dgm:pt>
    <dgm:pt modelId="{34FA9629-7741-4AB6-9A67-0C0099FF7393}" type="pres">
      <dgm:prSet presAssocID="{C3AEBF7C-BA1F-47F8-90E7-6282FDEF12D3}" presName="d3" presStyleLbl="callout" presStyleIdx="5" presStyleCnt="8"/>
      <dgm:spPr/>
    </dgm:pt>
    <dgm:pt modelId="{5487D92A-23A5-457E-B9F3-7BE8139BE994}" type="pres">
      <dgm:prSet presAssocID="{FE4E722B-3F92-4546-B6D9-A2AE0C9D8C5C}" presName="circle4" presStyleLbl="lnNode1" presStyleIdx="3" presStyleCnt="4"/>
      <dgm:spPr/>
    </dgm:pt>
    <dgm:pt modelId="{C956C969-05D3-485B-80B5-1778D94924DE}" type="pres">
      <dgm:prSet presAssocID="{FE4E722B-3F92-4546-B6D9-A2AE0C9D8C5C}" presName="text4" presStyleLbl="revTx" presStyleIdx="3" presStyleCnt="4">
        <dgm:presLayoutVars>
          <dgm:bulletEnabled val="1"/>
        </dgm:presLayoutVars>
      </dgm:prSet>
      <dgm:spPr/>
      <dgm:t>
        <a:bodyPr/>
        <a:lstStyle/>
        <a:p>
          <a:endParaRPr lang="pl-PL"/>
        </a:p>
      </dgm:t>
    </dgm:pt>
    <dgm:pt modelId="{6DF9F1C0-2EC9-408A-80CA-534636B7EC9D}" type="pres">
      <dgm:prSet presAssocID="{FE4E722B-3F92-4546-B6D9-A2AE0C9D8C5C}" presName="line4" presStyleLbl="callout" presStyleIdx="6" presStyleCnt="8"/>
      <dgm:spPr/>
    </dgm:pt>
    <dgm:pt modelId="{D670A693-4382-4964-A127-69A40CB3BF4C}" type="pres">
      <dgm:prSet presAssocID="{FE4E722B-3F92-4546-B6D9-A2AE0C9D8C5C}" presName="d4" presStyleLbl="callout" presStyleIdx="7" presStyleCnt="8"/>
      <dgm:spPr/>
    </dgm:pt>
  </dgm:ptLst>
  <dgm:cxnLst>
    <dgm:cxn modelId="{DE09002B-6871-4D79-B39D-C68C80EF6B9B}" srcId="{23A8AE72-CEBA-432B-B32F-0CE97614B45F}" destId="{0D5D821C-AD7B-4286-A46A-46EA02DE3E44}" srcOrd="0" destOrd="0" parTransId="{2D7D4830-016B-4C6C-9DE1-B13195C9AF11}" sibTransId="{5539E9E7-2BBA-49A0-A1B3-1BB1F522E28A}"/>
    <dgm:cxn modelId="{DA4C8EBC-1174-4853-B3FD-C71D953AF7D1}" srcId="{23A8AE72-CEBA-432B-B32F-0CE97614B45F}" destId="{C3AEBF7C-BA1F-47F8-90E7-6282FDEF12D3}" srcOrd="2" destOrd="0" parTransId="{4DA225F0-9E67-43E1-8956-A6566886016C}" sibTransId="{A867F7A2-0CBE-4396-926C-3373B796AE0A}"/>
    <dgm:cxn modelId="{B25C22A4-E75B-47CD-8804-4CE45B4ED5F6}" srcId="{23A8AE72-CEBA-432B-B32F-0CE97614B45F}" destId="{B4350E94-2B93-46B2-A3A4-A0EED8DB3F94}" srcOrd="1" destOrd="0" parTransId="{9D41E360-8B03-450A-B18A-970F173027ED}" sibTransId="{52EDE3D1-96BA-44F9-B24E-58B0AE630FBD}"/>
    <dgm:cxn modelId="{16956590-04EC-4CC8-A19D-8008022F91CC}" type="presOf" srcId="{C3AEBF7C-BA1F-47F8-90E7-6282FDEF12D3}" destId="{F6AAA256-6037-4D7E-9B1D-72E2C0DD0984}" srcOrd="0" destOrd="0" presId="urn:microsoft.com/office/officeart/2005/8/layout/target1"/>
    <dgm:cxn modelId="{5070FD2B-9A20-4F6D-96E5-8DAB426AA03B}" srcId="{23A8AE72-CEBA-432B-B32F-0CE97614B45F}" destId="{FE4E722B-3F92-4546-B6D9-A2AE0C9D8C5C}" srcOrd="3" destOrd="0" parTransId="{8242F9F6-C6C2-4199-B65B-E535933C6A36}" sibTransId="{45677AD4-82E7-43A2-AEA8-9BCA27611705}"/>
    <dgm:cxn modelId="{3794E1F8-35DB-4F0A-A2EB-2715E3BF1716}" type="presOf" srcId="{B4350E94-2B93-46B2-A3A4-A0EED8DB3F94}" destId="{30AF655D-6582-40E2-BB31-7C492B70FCA8}" srcOrd="0" destOrd="0" presId="urn:microsoft.com/office/officeart/2005/8/layout/target1"/>
    <dgm:cxn modelId="{3B464055-0D2E-4E65-ADAC-52277EAB88C4}" type="presOf" srcId="{0D5D821C-AD7B-4286-A46A-46EA02DE3E44}" destId="{E8D9CEFA-753F-4B93-B84A-60DE3F620966}" srcOrd="0" destOrd="0" presId="urn:microsoft.com/office/officeart/2005/8/layout/target1"/>
    <dgm:cxn modelId="{A42BF4DC-D9ED-4C41-9250-E8496C565FA2}" type="presOf" srcId="{23A8AE72-CEBA-432B-B32F-0CE97614B45F}" destId="{4FB43DED-3A09-4C64-A59E-D5183F4C5E54}" srcOrd="0" destOrd="0" presId="urn:microsoft.com/office/officeart/2005/8/layout/target1"/>
    <dgm:cxn modelId="{0E3B3706-67BF-46AC-842A-1FB67731D6F0}" type="presOf" srcId="{FE4E722B-3F92-4546-B6D9-A2AE0C9D8C5C}" destId="{C956C969-05D3-485B-80B5-1778D94924DE}" srcOrd="0" destOrd="0" presId="urn:microsoft.com/office/officeart/2005/8/layout/target1"/>
    <dgm:cxn modelId="{4FA2889A-78AD-42BC-88C7-9817E1AA6A99}" type="presParOf" srcId="{4FB43DED-3A09-4C64-A59E-D5183F4C5E54}" destId="{ACE3A6FE-4161-4C94-B103-8C7AB6FFCCA5}" srcOrd="0" destOrd="0" presId="urn:microsoft.com/office/officeart/2005/8/layout/target1"/>
    <dgm:cxn modelId="{5AA28031-C5EB-499E-8A2F-4D3ADD1B77CC}" type="presParOf" srcId="{4FB43DED-3A09-4C64-A59E-D5183F4C5E54}" destId="{E8D9CEFA-753F-4B93-B84A-60DE3F620966}" srcOrd="1" destOrd="0" presId="urn:microsoft.com/office/officeart/2005/8/layout/target1"/>
    <dgm:cxn modelId="{409E7046-D5F4-49C4-9A3B-5F3AAAB4D571}" type="presParOf" srcId="{4FB43DED-3A09-4C64-A59E-D5183F4C5E54}" destId="{01BA2E68-6DD8-4867-A45D-5B74268F5733}" srcOrd="2" destOrd="0" presId="urn:microsoft.com/office/officeart/2005/8/layout/target1"/>
    <dgm:cxn modelId="{A4464338-29C2-4724-9BB4-668FDD03C719}" type="presParOf" srcId="{4FB43DED-3A09-4C64-A59E-D5183F4C5E54}" destId="{9739347E-DA04-4007-BEE2-E502B7290FF8}" srcOrd="3" destOrd="0" presId="urn:microsoft.com/office/officeart/2005/8/layout/target1"/>
    <dgm:cxn modelId="{56956D04-0E42-43B3-88E1-01DA2A411CAB}" type="presParOf" srcId="{4FB43DED-3A09-4C64-A59E-D5183F4C5E54}" destId="{3347410C-4D43-4050-87D2-BC4EF23C4BE4}" srcOrd="4" destOrd="0" presId="urn:microsoft.com/office/officeart/2005/8/layout/target1"/>
    <dgm:cxn modelId="{A2BB77F0-5315-4155-8423-1523841D80A6}" type="presParOf" srcId="{4FB43DED-3A09-4C64-A59E-D5183F4C5E54}" destId="{30AF655D-6582-40E2-BB31-7C492B70FCA8}" srcOrd="5" destOrd="0" presId="urn:microsoft.com/office/officeart/2005/8/layout/target1"/>
    <dgm:cxn modelId="{11BED6C9-26DB-42A2-A41D-DD2CBFD05A7A}" type="presParOf" srcId="{4FB43DED-3A09-4C64-A59E-D5183F4C5E54}" destId="{AD086CA1-CC90-40F2-907E-F66215F05C3F}" srcOrd="6" destOrd="0" presId="urn:microsoft.com/office/officeart/2005/8/layout/target1"/>
    <dgm:cxn modelId="{6F060600-9A7A-4C7D-9A83-D61166D40CE0}" type="presParOf" srcId="{4FB43DED-3A09-4C64-A59E-D5183F4C5E54}" destId="{D4F265E0-7D8F-4E6C-8948-6A1A044916C0}" srcOrd="7" destOrd="0" presId="urn:microsoft.com/office/officeart/2005/8/layout/target1"/>
    <dgm:cxn modelId="{CAA106D9-1589-493F-B351-0C1C3F3C0872}" type="presParOf" srcId="{4FB43DED-3A09-4C64-A59E-D5183F4C5E54}" destId="{92805FFF-4C7C-49A5-A945-7268635F4AC1}" srcOrd="8" destOrd="0" presId="urn:microsoft.com/office/officeart/2005/8/layout/target1"/>
    <dgm:cxn modelId="{25293595-91A1-4DC1-BF77-A2BB08BCF454}" type="presParOf" srcId="{4FB43DED-3A09-4C64-A59E-D5183F4C5E54}" destId="{F6AAA256-6037-4D7E-9B1D-72E2C0DD0984}" srcOrd="9" destOrd="0" presId="urn:microsoft.com/office/officeart/2005/8/layout/target1"/>
    <dgm:cxn modelId="{1C92B7C9-A35B-4BFF-AF09-3FF98DC89E3A}" type="presParOf" srcId="{4FB43DED-3A09-4C64-A59E-D5183F4C5E54}" destId="{40F39C3D-FE8E-4E73-B95E-1E0C0DFC19BD}" srcOrd="10" destOrd="0" presId="urn:microsoft.com/office/officeart/2005/8/layout/target1"/>
    <dgm:cxn modelId="{C7FCEA60-6138-4411-83B4-F2810CEA6972}" type="presParOf" srcId="{4FB43DED-3A09-4C64-A59E-D5183F4C5E54}" destId="{34FA9629-7741-4AB6-9A67-0C0099FF7393}" srcOrd="11" destOrd="0" presId="urn:microsoft.com/office/officeart/2005/8/layout/target1"/>
    <dgm:cxn modelId="{1A8AF449-F042-4251-9095-1403156CEE3E}" type="presParOf" srcId="{4FB43DED-3A09-4C64-A59E-D5183F4C5E54}" destId="{5487D92A-23A5-457E-B9F3-7BE8139BE994}" srcOrd="12" destOrd="0" presId="urn:microsoft.com/office/officeart/2005/8/layout/target1"/>
    <dgm:cxn modelId="{468218C6-5D79-4EAC-AE0D-2AD66F4EAFE9}" type="presParOf" srcId="{4FB43DED-3A09-4C64-A59E-D5183F4C5E54}" destId="{C956C969-05D3-485B-80B5-1778D94924DE}" srcOrd="13" destOrd="0" presId="urn:microsoft.com/office/officeart/2005/8/layout/target1"/>
    <dgm:cxn modelId="{D8EDD2CF-4ADE-45FD-B68B-136CB59C5E27}" type="presParOf" srcId="{4FB43DED-3A09-4C64-A59E-D5183F4C5E54}" destId="{6DF9F1C0-2EC9-408A-80CA-534636B7EC9D}" srcOrd="14" destOrd="0" presId="urn:microsoft.com/office/officeart/2005/8/layout/target1"/>
    <dgm:cxn modelId="{A1F0C1A0-B8A8-4A83-8551-B1A796EB9788}" type="presParOf" srcId="{4FB43DED-3A09-4C64-A59E-D5183F4C5E54}" destId="{D670A693-4382-4964-A127-69A40CB3BF4C}" srcOrd="15" destOrd="0" presId="urn:microsoft.com/office/officeart/2005/8/layout/target1"/>
  </dgm:cxnLst>
  <dgm:bg/>
  <dgm:whole/>
</dgm:dataModel>
</file>

<file path=ppt/diagrams/data10.xml><?xml version="1.0" encoding="utf-8"?>
<dgm:dataModel xmlns:dgm="http://schemas.openxmlformats.org/drawingml/2006/diagram" xmlns:a="http://schemas.openxmlformats.org/drawingml/2006/main">
  <dgm:ptLst>
    <dgm:pt modelId="{83BBECE9-0323-421E-B08A-9744DA5C2D09}" type="doc">
      <dgm:prSet loTypeId="urn:microsoft.com/office/officeart/2005/8/layout/arrow2" loCatId="process" qsTypeId="urn:microsoft.com/office/officeart/2005/8/quickstyle/simple1" qsCatId="simple" csTypeId="urn:microsoft.com/office/officeart/2005/8/colors/accent1_2" csCatId="accent1" phldr="1"/>
      <dgm:spPr/>
    </dgm:pt>
    <dgm:pt modelId="{08301932-5F77-4DF2-B35A-E5CD575DD609}">
      <dgm:prSet phldrT="[Tekst]"/>
      <dgm:spPr/>
      <dgm:t>
        <a:bodyPr/>
        <a:lstStyle/>
        <a:p>
          <a:r>
            <a:rPr lang="pl-PL" dirty="0" err="1" smtClean="0"/>
            <a:t>Hiperwątkowość</a:t>
          </a:r>
          <a:endParaRPr lang="pl-PL" dirty="0"/>
        </a:p>
      </dgm:t>
    </dgm:pt>
    <dgm:pt modelId="{024524C9-5F9E-4264-BB7F-D4EDE8EDD6B8}" type="parTrans" cxnId="{CAC668C7-EBC7-4278-9868-705096373755}">
      <dgm:prSet/>
      <dgm:spPr/>
      <dgm:t>
        <a:bodyPr/>
        <a:lstStyle/>
        <a:p>
          <a:endParaRPr lang="pl-PL"/>
        </a:p>
      </dgm:t>
    </dgm:pt>
    <dgm:pt modelId="{EF28E4DB-BFD2-4EFB-86C1-A9C499C1D649}" type="sibTrans" cxnId="{CAC668C7-EBC7-4278-9868-705096373755}">
      <dgm:prSet/>
      <dgm:spPr/>
      <dgm:t>
        <a:bodyPr/>
        <a:lstStyle/>
        <a:p>
          <a:endParaRPr lang="pl-PL"/>
        </a:p>
      </dgm:t>
    </dgm:pt>
    <dgm:pt modelId="{061BB20E-64EC-42E7-9E47-ECB18908B37E}">
      <dgm:prSet phldrT="[Tekst]"/>
      <dgm:spPr/>
      <dgm:t>
        <a:bodyPr/>
        <a:lstStyle/>
        <a:p>
          <a:r>
            <a:rPr lang="pl-PL" dirty="0" smtClean="0"/>
            <a:t>Wielordzeniowość</a:t>
          </a:r>
          <a:endParaRPr lang="pl-PL" dirty="0"/>
        </a:p>
      </dgm:t>
    </dgm:pt>
    <dgm:pt modelId="{7D88309B-AA5C-4618-8516-D882475D6A86}" type="parTrans" cxnId="{2D201D14-860E-4C32-BAB3-FD6FF94B5B7C}">
      <dgm:prSet/>
      <dgm:spPr/>
      <dgm:t>
        <a:bodyPr/>
        <a:lstStyle/>
        <a:p>
          <a:endParaRPr lang="pl-PL"/>
        </a:p>
      </dgm:t>
    </dgm:pt>
    <dgm:pt modelId="{79136DB0-A4C7-4742-95EC-4A28A41D6AF8}" type="sibTrans" cxnId="{2D201D14-860E-4C32-BAB3-FD6FF94B5B7C}">
      <dgm:prSet/>
      <dgm:spPr/>
      <dgm:t>
        <a:bodyPr/>
        <a:lstStyle/>
        <a:p>
          <a:endParaRPr lang="pl-PL"/>
        </a:p>
      </dgm:t>
    </dgm:pt>
    <dgm:pt modelId="{97225600-1993-4D2B-A0EA-30DEDDEB6B7F}">
      <dgm:prSet phldrT="[Tekst]"/>
      <dgm:spPr/>
      <dgm:t>
        <a:bodyPr/>
        <a:lstStyle/>
        <a:p>
          <a:r>
            <a:rPr lang="pl-PL" dirty="0" smtClean="0"/>
            <a:t>Wieloprocesorowość</a:t>
          </a:r>
          <a:endParaRPr lang="pl-PL" dirty="0"/>
        </a:p>
      </dgm:t>
    </dgm:pt>
    <dgm:pt modelId="{33680960-4DC8-46FB-83C8-F8C3AAEA6EB1}" type="parTrans" cxnId="{3DE30BEC-2375-4480-9E5C-64D5D6928A4E}">
      <dgm:prSet/>
      <dgm:spPr/>
      <dgm:t>
        <a:bodyPr/>
        <a:lstStyle/>
        <a:p>
          <a:endParaRPr lang="pl-PL"/>
        </a:p>
      </dgm:t>
    </dgm:pt>
    <dgm:pt modelId="{A1AEF002-6F3A-4ECC-8EF1-97AEE818C3A0}" type="sibTrans" cxnId="{3DE30BEC-2375-4480-9E5C-64D5D6928A4E}">
      <dgm:prSet/>
      <dgm:spPr/>
      <dgm:t>
        <a:bodyPr/>
        <a:lstStyle/>
        <a:p>
          <a:endParaRPr lang="pl-PL"/>
        </a:p>
      </dgm:t>
    </dgm:pt>
    <dgm:pt modelId="{D8C25E22-1A10-4659-870E-EDAD5135B724}">
      <dgm:prSet phldrT="[Tekst]"/>
      <dgm:spPr/>
      <dgm:t>
        <a:bodyPr/>
        <a:lstStyle/>
        <a:p>
          <a:r>
            <a:rPr lang="pl-PL" dirty="0" smtClean="0"/>
            <a:t>Pojedynczy procesor</a:t>
          </a:r>
          <a:endParaRPr lang="pl-PL" dirty="0"/>
        </a:p>
      </dgm:t>
    </dgm:pt>
    <dgm:pt modelId="{209D6D15-CE12-4ABE-BDD7-484A49AD88D6}" type="parTrans" cxnId="{E7DA1B73-9EFE-4C8B-83B0-509B6CE4B548}">
      <dgm:prSet/>
      <dgm:spPr/>
      <dgm:t>
        <a:bodyPr/>
        <a:lstStyle/>
        <a:p>
          <a:endParaRPr lang="pl-PL"/>
        </a:p>
      </dgm:t>
    </dgm:pt>
    <dgm:pt modelId="{102218A1-81E4-44EA-952C-46ABEABDC627}" type="sibTrans" cxnId="{E7DA1B73-9EFE-4C8B-83B0-509B6CE4B548}">
      <dgm:prSet/>
      <dgm:spPr/>
      <dgm:t>
        <a:bodyPr/>
        <a:lstStyle/>
        <a:p>
          <a:endParaRPr lang="pl-PL"/>
        </a:p>
      </dgm:t>
    </dgm:pt>
    <dgm:pt modelId="{76DA90CB-4D7D-4558-AE42-F492880FC1F3}" type="pres">
      <dgm:prSet presAssocID="{83BBECE9-0323-421E-B08A-9744DA5C2D09}" presName="arrowDiagram" presStyleCnt="0">
        <dgm:presLayoutVars>
          <dgm:chMax val="5"/>
          <dgm:dir/>
          <dgm:resizeHandles val="exact"/>
        </dgm:presLayoutVars>
      </dgm:prSet>
      <dgm:spPr/>
    </dgm:pt>
    <dgm:pt modelId="{ED6A7AE6-0CEE-48C4-A262-6F44531E38EB}" type="pres">
      <dgm:prSet presAssocID="{83BBECE9-0323-421E-B08A-9744DA5C2D09}" presName="arrow" presStyleLbl="bgShp" presStyleIdx="0" presStyleCnt="1" custLinFactNeighborX="4" custLinFactNeighborY="769"/>
      <dgm:spPr/>
    </dgm:pt>
    <dgm:pt modelId="{D79B0260-53A2-40AA-AB9D-188B57E806DE}" type="pres">
      <dgm:prSet presAssocID="{83BBECE9-0323-421E-B08A-9744DA5C2D09}" presName="arrowDiagram4" presStyleCnt="0"/>
      <dgm:spPr/>
    </dgm:pt>
    <dgm:pt modelId="{666BC4A5-8DE0-4D0A-BE9B-C88726E5A973}" type="pres">
      <dgm:prSet presAssocID="{D8C25E22-1A10-4659-870E-EDAD5135B724}" presName="bullet4a" presStyleLbl="node1" presStyleIdx="0" presStyleCnt="4"/>
      <dgm:spPr/>
    </dgm:pt>
    <dgm:pt modelId="{6F0CBD19-317D-4B2A-A67A-EEF8776461A8}" type="pres">
      <dgm:prSet presAssocID="{D8C25E22-1A10-4659-870E-EDAD5135B724}" presName="textBox4a" presStyleLbl="revTx" presStyleIdx="0" presStyleCnt="4">
        <dgm:presLayoutVars>
          <dgm:bulletEnabled val="1"/>
        </dgm:presLayoutVars>
      </dgm:prSet>
      <dgm:spPr/>
      <dgm:t>
        <a:bodyPr/>
        <a:lstStyle/>
        <a:p>
          <a:endParaRPr lang="pl-PL"/>
        </a:p>
      </dgm:t>
    </dgm:pt>
    <dgm:pt modelId="{AD57EF85-CD79-4E48-9422-A116EDBB1615}" type="pres">
      <dgm:prSet presAssocID="{08301932-5F77-4DF2-B35A-E5CD575DD609}" presName="bullet4b" presStyleLbl="node1" presStyleIdx="1" presStyleCnt="4"/>
      <dgm:spPr/>
    </dgm:pt>
    <dgm:pt modelId="{43629C50-874B-452D-A84A-4142B8231878}" type="pres">
      <dgm:prSet presAssocID="{08301932-5F77-4DF2-B35A-E5CD575DD609}" presName="textBox4b" presStyleLbl="revTx" presStyleIdx="1" presStyleCnt="4">
        <dgm:presLayoutVars>
          <dgm:bulletEnabled val="1"/>
        </dgm:presLayoutVars>
      </dgm:prSet>
      <dgm:spPr/>
      <dgm:t>
        <a:bodyPr/>
        <a:lstStyle/>
        <a:p>
          <a:endParaRPr lang="pl-PL"/>
        </a:p>
      </dgm:t>
    </dgm:pt>
    <dgm:pt modelId="{93499DDD-8854-44A2-9E5B-81CADA5566D0}" type="pres">
      <dgm:prSet presAssocID="{061BB20E-64EC-42E7-9E47-ECB18908B37E}" presName="bullet4c" presStyleLbl="node1" presStyleIdx="2" presStyleCnt="4"/>
      <dgm:spPr/>
    </dgm:pt>
    <dgm:pt modelId="{269F4F73-BCC6-4B71-B27C-F83F031E8CB0}" type="pres">
      <dgm:prSet presAssocID="{061BB20E-64EC-42E7-9E47-ECB18908B37E}" presName="textBox4c" presStyleLbl="revTx" presStyleIdx="2" presStyleCnt="4">
        <dgm:presLayoutVars>
          <dgm:bulletEnabled val="1"/>
        </dgm:presLayoutVars>
      </dgm:prSet>
      <dgm:spPr/>
      <dgm:t>
        <a:bodyPr/>
        <a:lstStyle/>
        <a:p>
          <a:endParaRPr lang="pl-PL"/>
        </a:p>
      </dgm:t>
    </dgm:pt>
    <dgm:pt modelId="{9BFD287E-54FE-4502-A964-5261D68DB410}" type="pres">
      <dgm:prSet presAssocID="{97225600-1993-4D2B-A0EA-30DEDDEB6B7F}" presName="bullet4d" presStyleLbl="node1" presStyleIdx="3" presStyleCnt="4"/>
      <dgm:spPr/>
    </dgm:pt>
    <dgm:pt modelId="{07AB4998-FD90-40D4-9242-290F83555A7C}" type="pres">
      <dgm:prSet presAssocID="{97225600-1993-4D2B-A0EA-30DEDDEB6B7F}" presName="textBox4d" presStyleLbl="revTx" presStyleIdx="3" presStyleCnt="4">
        <dgm:presLayoutVars>
          <dgm:bulletEnabled val="1"/>
        </dgm:presLayoutVars>
      </dgm:prSet>
      <dgm:spPr/>
      <dgm:t>
        <a:bodyPr/>
        <a:lstStyle/>
        <a:p>
          <a:endParaRPr lang="pl-PL"/>
        </a:p>
      </dgm:t>
    </dgm:pt>
  </dgm:ptLst>
  <dgm:cxnLst>
    <dgm:cxn modelId="{2D201D14-860E-4C32-BAB3-FD6FF94B5B7C}" srcId="{83BBECE9-0323-421E-B08A-9744DA5C2D09}" destId="{061BB20E-64EC-42E7-9E47-ECB18908B37E}" srcOrd="2" destOrd="0" parTransId="{7D88309B-AA5C-4618-8516-D882475D6A86}" sibTransId="{79136DB0-A4C7-4742-95EC-4A28A41D6AF8}"/>
    <dgm:cxn modelId="{E7DA1B73-9EFE-4C8B-83B0-509B6CE4B548}" srcId="{83BBECE9-0323-421E-B08A-9744DA5C2D09}" destId="{D8C25E22-1A10-4659-870E-EDAD5135B724}" srcOrd="0" destOrd="0" parTransId="{209D6D15-CE12-4ABE-BDD7-484A49AD88D6}" sibTransId="{102218A1-81E4-44EA-952C-46ABEABDC627}"/>
    <dgm:cxn modelId="{3DE30BEC-2375-4480-9E5C-64D5D6928A4E}" srcId="{83BBECE9-0323-421E-B08A-9744DA5C2D09}" destId="{97225600-1993-4D2B-A0EA-30DEDDEB6B7F}" srcOrd="3" destOrd="0" parTransId="{33680960-4DC8-46FB-83C8-F8C3AAEA6EB1}" sibTransId="{A1AEF002-6F3A-4ECC-8EF1-97AEE818C3A0}"/>
    <dgm:cxn modelId="{CFFD8EDD-A69B-4F1B-AFD1-AA94F09EA1FD}" type="presOf" srcId="{061BB20E-64EC-42E7-9E47-ECB18908B37E}" destId="{269F4F73-BCC6-4B71-B27C-F83F031E8CB0}" srcOrd="0" destOrd="0" presId="urn:microsoft.com/office/officeart/2005/8/layout/arrow2"/>
    <dgm:cxn modelId="{C064BCD5-26D5-4CD5-B6E9-3E9020137348}" type="presOf" srcId="{D8C25E22-1A10-4659-870E-EDAD5135B724}" destId="{6F0CBD19-317D-4B2A-A67A-EEF8776461A8}" srcOrd="0" destOrd="0" presId="urn:microsoft.com/office/officeart/2005/8/layout/arrow2"/>
    <dgm:cxn modelId="{A5AF382E-E7FE-498E-9594-52094F92B652}" type="presOf" srcId="{97225600-1993-4D2B-A0EA-30DEDDEB6B7F}" destId="{07AB4998-FD90-40D4-9242-290F83555A7C}" srcOrd="0" destOrd="0" presId="urn:microsoft.com/office/officeart/2005/8/layout/arrow2"/>
    <dgm:cxn modelId="{87A12BAB-45B7-4AF9-8AA4-F0E50A4595FC}" type="presOf" srcId="{83BBECE9-0323-421E-B08A-9744DA5C2D09}" destId="{76DA90CB-4D7D-4558-AE42-F492880FC1F3}" srcOrd="0" destOrd="0" presId="urn:microsoft.com/office/officeart/2005/8/layout/arrow2"/>
    <dgm:cxn modelId="{04AB99D0-E18A-405C-96D3-BC0F358D323F}" type="presOf" srcId="{08301932-5F77-4DF2-B35A-E5CD575DD609}" destId="{43629C50-874B-452D-A84A-4142B8231878}" srcOrd="0" destOrd="0" presId="urn:microsoft.com/office/officeart/2005/8/layout/arrow2"/>
    <dgm:cxn modelId="{CAC668C7-EBC7-4278-9868-705096373755}" srcId="{83BBECE9-0323-421E-B08A-9744DA5C2D09}" destId="{08301932-5F77-4DF2-B35A-E5CD575DD609}" srcOrd="1" destOrd="0" parTransId="{024524C9-5F9E-4264-BB7F-D4EDE8EDD6B8}" sibTransId="{EF28E4DB-BFD2-4EFB-86C1-A9C499C1D649}"/>
    <dgm:cxn modelId="{DAEADD18-944F-4333-BE93-B347A471B99B}" type="presParOf" srcId="{76DA90CB-4D7D-4558-AE42-F492880FC1F3}" destId="{ED6A7AE6-0CEE-48C4-A262-6F44531E38EB}" srcOrd="0" destOrd="0" presId="urn:microsoft.com/office/officeart/2005/8/layout/arrow2"/>
    <dgm:cxn modelId="{6E0EA978-0E55-4099-B166-CFC5389D3D08}" type="presParOf" srcId="{76DA90CB-4D7D-4558-AE42-F492880FC1F3}" destId="{D79B0260-53A2-40AA-AB9D-188B57E806DE}" srcOrd="1" destOrd="0" presId="urn:microsoft.com/office/officeart/2005/8/layout/arrow2"/>
    <dgm:cxn modelId="{F56F1524-D31A-4E91-BF9A-8388F911410B}" type="presParOf" srcId="{D79B0260-53A2-40AA-AB9D-188B57E806DE}" destId="{666BC4A5-8DE0-4D0A-BE9B-C88726E5A973}" srcOrd="0" destOrd="0" presId="urn:microsoft.com/office/officeart/2005/8/layout/arrow2"/>
    <dgm:cxn modelId="{E02312FA-80E0-4257-97FD-ACCC06F80146}" type="presParOf" srcId="{D79B0260-53A2-40AA-AB9D-188B57E806DE}" destId="{6F0CBD19-317D-4B2A-A67A-EEF8776461A8}" srcOrd="1" destOrd="0" presId="urn:microsoft.com/office/officeart/2005/8/layout/arrow2"/>
    <dgm:cxn modelId="{9E33854A-B428-4903-BB4E-1CB09881CD30}" type="presParOf" srcId="{D79B0260-53A2-40AA-AB9D-188B57E806DE}" destId="{AD57EF85-CD79-4E48-9422-A116EDBB1615}" srcOrd="2" destOrd="0" presId="urn:microsoft.com/office/officeart/2005/8/layout/arrow2"/>
    <dgm:cxn modelId="{0A29D23D-7A71-4F8B-877B-6837E5A06726}" type="presParOf" srcId="{D79B0260-53A2-40AA-AB9D-188B57E806DE}" destId="{43629C50-874B-452D-A84A-4142B8231878}" srcOrd="3" destOrd="0" presId="urn:microsoft.com/office/officeart/2005/8/layout/arrow2"/>
    <dgm:cxn modelId="{E9A8B7FA-465F-4089-9D72-DE4AB4D2FD2C}" type="presParOf" srcId="{D79B0260-53A2-40AA-AB9D-188B57E806DE}" destId="{93499DDD-8854-44A2-9E5B-81CADA5566D0}" srcOrd="4" destOrd="0" presId="urn:microsoft.com/office/officeart/2005/8/layout/arrow2"/>
    <dgm:cxn modelId="{FC9A1F77-6887-4677-880B-3D32EC64CB3E}" type="presParOf" srcId="{D79B0260-53A2-40AA-AB9D-188B57E806DE}" destId="{269F4F73-BCC6-4B71-B27C-F83F031E8CB0}" srcOrd="5" destOrd="0" presId="urn:microsoft.com/office/officeart/2005/8/layout/arrow2"/>
    <dgm:cxn modelId="{DAFB56EE-AF42-431C-B655-C4849AE16BB4}" type="presParOf" srcId="{D79B0260-53A2-40AA-AB9D-188B57E806DE}" destId="{9BFD287E-54FE-4502-A964-5261D68DB410}" srcOrd="6" destOrd="0" presId="urn:microsoft.com/office/officeart/2005/8/layout/arrow2"/>
    <dgm:cxn modelId="{F8F6ED4B-F1E2-47BF-852A-0B5866B49607}" type="presParOf" srcId="{D79B0260-53A2-40AA-AB9D-188B57E806DE}" destId="{07AB4998-FD90-40D4-9242-290F83555A7C}" srcOrd="7" destOrd="0" presId="urn:microsoft.com/office/officeart/2005/8/layout/arrow2"/>
  </dgm:cxnLst>
  <dgm:bg/>
  <dgm:whole/>
</dgm:dataModel>
</file>

<file path=ppt/diagrams/data11.xml><?xml version="1.0" encoding="utf-8"?>
<dgm:dataModel xmlns:dgm="http://schemas.openxmlformats.org/drawingml/2006/diagram" xmlns:a="http://schemas.openxmlformats.org/drawingml/2006/main">
  <dgm:ptLst>
    <dgm:pt modelId="{7530EF5E-25DB-405C-AD01-8063BAA9D8A9}" type="doc">
      <dgm:prSet loTypeId="urn:microsoft.com/office/officeart/2005/8/layout/equation1" loCatId="process" qsTypeId="urn:microsoft.com/office/officeart/2005/8/quickstyle/3d9" qsCatId="3D" csTypeId="urn:microsoft.com/office/officeart/2005/8/colors/accent1_2" csCatId="accent1" phldr="1"/>
      <dgm:spPr/>
    </dgm:pt>
    <dgm:pt modelId="{DBE34719-3E0C-42BE-8FAE-6A7E04DAFA53}">
      <dgm:prSet phldrT="[Tekst]"/>
      <dgm:spPr/>
      <dgm:t>
        <a:bodyPr/>
        <a:lstStyle/>
        <a:p>
          <a:r>
            <a:rPr lang="pl-PL" dirty="0" smtClean="0"/>
            <a:t>HT1</a:t>
          </a:r>
          <a:endParaRPr lang="pl-PL" dirty="0"/>
        </a:p>
      </dgm:t>
    </dgm:pt>
    <dgm:pt modelId="{043DD21A-F6EA-418F-86DF-A1DF2758E6B6}" type="parTrans" cxnId="{73F3680F-4F6B-4399-9CC4-6253164508DA}">
      <dgm:prSet/>
      <dgm:spPr/>
      <dgm:t>
        <a:bodyPr/>
        <a:lstStyle/>
        <a:p>
          <a:endParaRPr lang="pl-PL"/>
        </a:p>
      </dgm:t>
    </dgm:pt>
    <dgm:pt modelId="{6DAA2B17-14B9-4355-A2DD-FDE58F7ED451}" type="sibTrans" cxnId="{73F3680F-4F6B-4399-9CC4-6253164508DA}">
      <dgm:prSet/>
      <dgm:spPr/>
      <dgm:t>
        <a:bodyPr/>
        <a:lstStyle/>
        <a:p>
          <a:endParaRPr lang="pl-PL"/>
        </a:p>
      </dgm:t>
    </dgm:pt>
    <dgm:pt modelId="{9E0FB931-8456-4D49-A3C4-0C6EE2BBCF4D}">
      <dgm:prSet phldrT="[Tekst]"/>
      <dgm:spPr/>
      <dgm:t>
        <a:bodyPr/>
        <a:lstStyle/>
        <a:p>
          <a:r>
            <a:rPr lang="pl-PL" dirty="0" smtClean="0"/>
            <a:t>P1.1</a:t>
          </a:r>
          <a:endParaRPr lang="pl-PL" dirty="0"/>
        </a:p>
      </dgm:t>
    </dgm:pt>
    <dgm:pt modelId="{80A4E869-A5DD-4A1C-BF5F-0FC0C398F874}" type="parTrans" cxnId="{D9C37083-ACF5-4CA8-9B26-12830A0A8476}">
      <dgm:prSet/>
      <dgm:spPr/>
      <dgm:t>
        <a:bodyPr/>
        <a:lstStyle/>
        <a:p>
          <a:endParaRPr lang="pl-PL"/>
        </a:p>
      </dgm:t>
    </dgm:pt>
    <dgm:pt modelId="{578B585E-D21C-4923-87B2-D5F6D2DF95AE}" type="sibTrans" cxnId="{D9C37083-ACF5-4CA8-9B26-12830A0A8476}">
      <dgm:prSet/>
      <dgm:spPr/>
      <dgm:t>
        <a:bodyPr/>
        <a:lstStyle/>
        <a:p>
          <a:endParaRPr lang="pl-PL"/>
        </a:p>
      </dgm:t>
    </dgm:pt>
    <dgm:pt modelId="{5ABCBCE0-C64A-4878-BF09-9D8B9EC4A896}">
      <dgm:prSet phldrT="[Tekst]"/>
      <dgm:spPr/>
      <dgm:t>
        <a:bodyPr/>
        <a:lstStyle/>
        <a:p>
          <a:r>
            <a:rPr lang="pl-PL" dirty="0" smtClean="0"/>
            <a:t>P1.2</a:t>
          </a:r>
        </a:p>
      </dgm:t>
    </dgm:pt>
    <dgm:pt modelId="{E5A99F2B-87B8-4874-A417-939EFD1B46D8}" type="parTrans" cxnId="{DE6AAE2F-CD40-4893-ACE5-DB0F6C0E29AE}">
      <dgm:prSet/>
      <dgm:spPr/>
      <dgm:t>
        <a:bodyPr/>
        <a:lstStyle/>
        <a:p>
          <a:endParaRPr lang="pl-PL"/>
        </a:p>
      </dgm:t>
    </dgm:pt>
    <dgm:pt modelId="{583F9AE4-C9E0-40B8-82B5-639DC854FFE5}" type="sibTrans" cxnId="{DE6AAE2F-CD40-4893-ACE5-DB0F6C0E29AE}">
      <dgm:prSet/>
      <dgm:spPr/>
      <dgm:t>
        <a:bodyPr/>
        <a:lstStyle/>
        <a:p>
          <a:endParaRPr lang="pl-PL"/>
        </a:p>
      </dgm:t>
    </dgm:pt>
    <dgm:pt modelId="{1CDA3A3C-0CA6-4CF0-8A88-C6D4923B5F3D}" type="pres">
      <dgm:prSet presAssocID="{7530EF5E-25DB-405C-AD01-8063BAA9D8A9}" presName="linearFlow" presStyleCnt="0">
        <dgm:presLayoutVars>
          <dgm:dir/>
          <dgm:resizeHandles val="exact"/>
        </dgm:presLayoutVars>
      </dgm:prSet>
      <dgm:spPr/>
    </dgm:pt>
    <dgm:pt modelId="{76F6BDE3-7222-4763-90E9-CABFDD80432C}" type="pres">
      <dgm:prSet presAssocID="{DBE34719-3E0C-42BE-8FAE-6A7E04DAFA53}" presName="node" presStyleLbl="node1" presStyleIdx="0" presStyleCnt="3">
        <dgm:presLayoutVars>
          <dgm:bulletEnabled val="1"/>
        </dgm:presLayoutVars>
      </dgm:prSet>
      <dgm:spPr/>
      <dgm:t>
        <a:bodyPr/>
        <a:lstStyle/>
        <a:p>
          <a:endParaRPr lang="pl-PL"/>
        </a:p>
      </dgm:t>
    </dgm:pt>
    <dgm:pt modelId="{B3993030-699C-4E86-8205-BD12B0A35639}" type="pres">
      <dgm:prSet presAssocID="{6DAA2B17-14B9-4355-A2DD-FDE58F7ED451}" presName="spacerL" presStyleCnt="0"/>
      <dgm:spPr/>
    </dgm:pt>
    <dgm:pt modelId="{83621985-5182-45D8-BD9A-37F984740D8D}" type="pres">
      <dgm:prSet presAssocID="{6DAA2B17-14B9-4355-A2DD-FDE58F7ED451}" presName="sibTrans" presStyleLbl="sibTrans2D1" presStyleIdx="0" presStyleCnt="2" custLinFactX="252210" custLinFactNeighborX="300000" custLinFactNeighborY="-14608"/>
      <dgm:spPr/>
      <dgm:t>
        <a:bodyPr/>
        <a:lstStyle/>
        <a:p>
          <a:endParaRPr lang="pl-PL"/>
        </a:p>
      </dgm:t>
    </dgm:pt>
    <dgm:pt modelId="{9484D9E9-E6AD-4EE7-B8A8-8A396D60EBBA}" type="pres">
      <dgm:prSet presAssocID="{6DAA2B17-14B9-4355-A2DD-FDE58F7ED451}" presName="spacerR" presStyleCnt="0"/>
      <dgm:spPr/>
    </dgm:pt>
    <dgm:pt modelId="{CEF66031-0060-4DC9-A682-B6A565B96591}" type="pres">
      <dgm:prSet presAssocID="{9E0FB931-8456-4D49-A3C4-0C6EE2BBCF4D}" presName="node" presStyleLbl="node1" presStyleIdx="1" presStyleCnt="3">
        <dgm:presLayoutVars>
          <dgm:bulletEnabled val="1"/>
        </dgm:presLayoutVars>
      </dgm:prSet>
      <dgm:spPr/>
      <dgm:t>
        <a:bodyPr/>
        <a:lstStyle/>
        <a:p>
          <a:endParaRPr lang="pl-PL"/>
        </a:p>
      </dgm:t>
    </dgm:pt>
    <dgm:pt modelId="{568287C1-34AF-42DF-A508-EC5AF24BD4A5}" type="pres">
      <dgm:prSet presAssocID="{578B585E-D21C-4923-87B2-D5F6D2DF95AE}" presName="spacerL" presStyleCnt="0"/>
      <dgm:spPr/>
    </dgm:pt>
    <dgm:pt modelId="{3EF0CBC4-7EC1-4ABE-B61B-CBB2A20E7574}" type="pres">
      <dgm:prSet presAssocID="{578B585E-D21C-4923-87B2-D5F6D2DF95AE}" presName="sibTrans" presStyleLbl="sibTrans2D1" presStyleIdx="1" presStyleCnt="2" custLinFactX="-259641" custLinFactNeighborX="-300000" custLinFactNeighborY="5536"/>
      <dgm:spPr/>
      <dgm:t>
        <a:bodyPr/>
        <a:lstStyle/>
        <a:p>
          <a:endParaRPr lang="pl-PL"/>
        </a:p>
      </dgm:t>
    </dgm:pt>
    <dgm:pt modelId="{46EA0E1C-DF96-4863-828D-1A4B0808952F}" type="pres">
      <dgm:prSet presAssocID="{578B585E-D21C-4923-87B2-D5F6D2DF95AE}" presName="spacerR" presStyleCnt="0"/>
      <dgm:spPr/>
    </dgm:pt>
    <dgm:pt modelId="{D2CB71EE-606A-426B-BE09-B5EAC0EFC677}" type="pres">
      <dgm:prSet presAssocID="{5ABCBCE0-C64A-4878-BF09-9D8B9EC4A896}" presName="node" presStyleLbl="node1" presStyleIdx="2" presStyleCnt="3">
        <dgm:presLayoutVars>
          <dgm:bulletEnabled val="1"/>
        </dgm:presLayoutVars>
      </dgm:prSet>
      <dgm:spPr/>
      <dgm:t>
        <a:bodyPr/>
        <a:lstStyle/>
        <a:p>
          <a:endParaRPr lang="pl-PL"/>
        </a:p>
      </dgm:t>
    </dgm:pt>
  </dgm:ptLst>
  <dgm:cxnLst>
    <dgm:cxn modelId="{4CDD9883-0F16-41FB-A3F9-29FC0585CECF}" type="presOf" srcId="{5ABCBCE0-C64A-4878-BF09-9D8B9EC4A896}" destId="{D2CB71EE-606A-426B-BE09-B5EAC0EFC677}" srcOrd="0" destOrd="0" presId="urn:microsoft.com/office/officeart/2005/8/layout/equation1"/>
    <dgm:cxn modelId="{E1534764-799C-417E-B843-2BF0357DC3D6}" type="presOf" srcId="{578B585E-D21C-4923-87B2-D5F6D2DF95AE}" destId="{3EF0CBC4-7EC1-4ABE-B61B-CBB2A20E7574}" srcOrd="0" destOrd="0" presId="urn:microsoft.com/office/officeart/2005/8/layout/equation1"/>
    <dgm:cxn modelId="{07D412E0-2730-4F17-A461-62766BE28D99}" type="presOf" srcId="{6DAA2B17-14B9-4355-A2DD-FDE58F7ED451}" destId="{83621985-5182-45D8-BD9A-37F984740D8D}" srcOrd="0" destOrd="0" presId="urn:microsoft.com/office/officeart/2005/8/layout/equation1"/>
    <dgm:cxn modelId="{73F3680F-4F6B-4399-9CC4-6253164508DA}" srcId="{7530EF5E-25DB-405C-AD01-8063BAA9D8A9}" destId="{DBE34719-3E0C-42BE-8FAE-6A7E04DAFA53}" srcOrd="0" destOrd="0" parTransId="{043DD21A-F6EA-418F-86DF-A1DF2758E6B6}" sibTransId="{6DAA2B17-14B9-4355-A2DD-FDE58F7ED451}"/>
    <dgm:cxn modelId="{D9C37083-ACF5-4CA8-9B26-12830A0A8476}" srcId="{7530EF5E-25DB-405C-AD01-8063BAA9D8A9}" destId="{9E0FB931-8456-4D49-A3C4-0C6EE2BBCF4D}" srcOrd="1" destOrd="0" parTransId="{80A4E869-A5DD-4A1C-BF5F-0FC0C398F874}" sibTransId="{578B585E-D21C-4923-87B2-D5F6D2DF95AE}"/>
    <dgm:cxn modelId="{C7C3BA7B-0A2E-4BCE-9F65-EB640310C8B2}" type="presOf" srcId="{7530EF5E-25DB-405C-AD01-8063BAA9D8A9}" destId="{1CDA3A3C-0CA6-4CF0-8A88-C6D4923B5F3D}" srcOrd="0" destOrd="0" presId="urn:microsoft.com/office/officeart/2005/8/layout/equation1"/>
    <dgm:cxn modelId="{C4AAB72F-59B1-4B70-B2C1-4F3CD662C2E1}" type="presOf" srcId="{DBE34719-3E0C-42BE-8FAE-6A7E04DAFA53}" destId="{76F6BDE3-7222-4763-90E9-CABFDD80432C}" srcOrd="0" destOrd="0" presId="urn:microsoft.com/office/officeart/2005/8/layout/equation1"/>
    <dgm:cxn modelId="{DE6AAE2F-CD40-4893-ACE5-DB0F6C0E29AE}" srcId="{7530EF5E-25DB-405C-AD01-8063BAA9D8A9}" destId="{5ABCBCE0-C64A-4878-BF09-9D8B9EC4A896}" srcOrd="2" destOrd="0" parTransId="{E5A99F2B-87B8-4874-A417-939EFD1B46D8}" sibTransId="{583F9AE4-C9E0-40B8-82B5-639DC854FFE5}"/>
    <dgm:cxn modelId="{59E24B79-D918-4730-98DA-E1EC3C94B0D4}" type="presOf" srcId="{9E0FB931-8456-4D49-A3C4-0C6EE2BBCF4D}" destId="{CEF66031-0060-4DC9-A682-B6A565B96591}" srcOrd="0" destOrd="0" presId="urn:microsoft.com/office/officeart/2005/8/layout/equation1"/>
    <dgm:cxn modelId="{D3E49D40-22B4-4FB4-8F07-179637B49DBD}" type="presParOf" srcId="{1CDA3A3C-0CA6-4CF0-8A88-C6D4923B5F3D}" destId="{76F6BDE3-7222-4763-90E9-CABFDD80432C}" srcOrd="0" destOrd="0" presId="urn:microsoft.com/office/officeart/2005/8/layout/equation1"/>
    <dgm:cxn modelId="{D7464801-9D25-49AB-AB0B-0C41E41764F8}" type="presParOf" srcId="{1CDA3A3C-0CA6-4CF0-8A88-C6D4923B5F3D}" destId="{B3993030-699C-4E86-8205-BD12B0A35639}" srcOrd="1" destOrd="0" presId="urn:microsoft.com/office/officeart/2005/8/layout/equation1"/>
    <dgm:cxn modelId="{7173E1F0-23AE-4D5A-BF95-9896F3544090}" type="presParOf" srcId="{1CDA3A3C-0CA6-4CF0-8A88-C6D4923B5F3D}" destId="{83621985-5182-45D8-BD9A-37F984740D8D}" srcOrd="2" destOrd="0" presId="urn:microsoft.com/office/officeart/2005/8/layout/equation1"/>
    <dgm:cxn modelId="{C5F6872B-152B-49E9-9AD6-713853469B4B}" type="presParOf" srcId="{1CDA3A3C-0CA6-4CF0-8A88-C6D4923B5F3D}" destId="{9484D9E9-E6AD-4EE7-B8A8-8A396D60EBBA}" srcOrd="3" destOrd="0" presId="urn:microsoft.com/office/officeart/2005/8/layout/equation1"/>
    <dgm:cxn modelId="{75678413-059C-479A-90BD-55C153D64F9A}" type="presParOf" srcId="{1CDA3A3C-0CA6-4CF0-8A88-C6D4923B5F3D}" destId="{CEF66031-0060-4DC9-A682-B6A565B96591}" srcOrd="4" destOrd="0" presId="urn:microsoft.com/office/officeart/2005/8/layout/equation1"/>
    <dgm:cxn modelId="{35838ABD-A266-4022-8388-3F7B73F9B19D}" type="presParOf" srcId="{1CDA3A3C-0CA6-4CF0-8A88-C6D4923B5F3D}" destId="{568287C1-34AF-42DF-A508-EC5AF24BD4A5}" srcOrd="5" destOrd="0" presId="urn:microsoft.com/office/officeart/2005/8/layout/equation1"/>
    <dgm:cxn modelId="{42FB441C-E3BB-4117-AFBD-98639E82CD9A}" type="presParOf" srcId="{1CDA3A3C-0CA6-4CF0-8A88-C6D4923B5F3D}" destId="{3EF0CBC4-7EC1-4ABE-B61B-CBB2A20E7574}" srcOrd="6" destOrd="0" presId="urn:microsoft.com/office/officeart/2005/8/layout/equation1"/>
    <dgm:cxn modelId="{701B50FC-D6E9-4CDC-B1CD-646127C0E5BE}" type="presParOf" srcId="{1CDA3A3C-0CA6-4CF0-8A88-C6D4923B5F3D}" destId="{46EA0E1C-DF96-4863-828D-1A4B0808952F}" srcOrd="7" destOrd="0" presId="urn:microsoft.com/office/officeart/2005/8/layout/equation1"/>
    <dgm:cxn modelId="{72314559-750B-4AD9-8A00-78FA7E23737D}" type="presParOf" srcId="{1CDA3A3C-0CA6-4CF0-8A88-C6D4923B5F3D}" destId="{D2CB71EE-606A-426B-BE09-B5EAC0EFC677}" srcOrd="8" destOrd="0" presId="urn:microsoft.com/office/officeart/2005/8/layout/equation1"/>
  </dgm:cxnLst>
  <dgm:bg/>
  <dgm:whole/>
</dgm:dataModel>
</file>

<file path=ppt/diagrams/data12.xml><?xml version="1.0" encoding="utf-8"?>
<dgm:dataModel xmlns:dgm="http://schemas.openxmlformats.org/drawingml/2006/diagram" xmlns:a="http://schemas.openxmlformats.org/drawingml/2006/main">
  <dgm:ptLst>
    <dgm:pt modelId="{7530EF5E-25DB-405C-AD01-8063BAA9D8A9}" type="doc">
      <dgm:prSet loTypeId="urn:microsoft.com/office/officeart/2005/8/layout/equation1" loCatId="process" qsTypeId="urn:microsoft.com/office/officeart/2005/8/quickstyle/3d9" qsCatId="3D" csTypeId="urn:microsoft.com/office/officeart/2005/8/colors/accent1_2" csCatId="accent1" phldr="1"/>
      <dgm:spPr/>
    </dgm:pt>
    <dgm:pt modelId="{DBE34719-3E0C-42BE-8FAE-6A7E04DAFA53}">
      <dgm:prSet phldrT="[Tekst]"/>
      <dgm:spPr/>
      <dgm:t>
        <a:bodyPr/>
        <a:lstStyle/>
        <a:p>
          <a:r>
            <a:rPr lang="pl-PL" dirty="0" smtClean="0"/>
            <a:t>HT2</a:t>
          </a:r>
          <a:endParaRPr lang="pl-PL" dirty="0"/>
        </a:p>
      </dgm:t>
    </dgm:pt>
    <dgm:pt modelId="{043DD21A-F6EA-418F-86DF-A1DF2758E6B6}" type="parTrans" cxnId="{73F3680F-4F6B-4399-9CC4-6253164508DA}">
      <dgm:prSet/>
      <dgm:spPr/>
      <dgm:t>
        <a:bodyPr/>
        <a:lstStyle/>
        <a:p>
          <a:endParaRPr lang="pl-PL"/>
        </a:p>
      </dgm:t>
    </dgm:pt>
    <dgm:pt modelId="{6DAA2B17-14B9-4355-A2DD-FDE58F7ED451}" type="sibTrans" cxnId="{73F3680F-4F6B-4399-9CC4-6253164508DA}">
      <dgm:prSet/>
      <dgm:spPr/>
      <dgm:t>
        <a:bodyPr/>
        <a:lstStyle/>
        <a:p>
          <a:endParaRPr lang="pl-PL"/>
        </a:p>
      </dgm:t>
    </dgm:pt>
    <dgm:pt modelId="{9E0FB931-8456-4D49-A3C4-0C6EE2BBCF4D}">
      <dgm:prSet phldrT="[Tekst]"/>
      <dgm:spPr/>
      <dgm:t>
        <a:bodyPr/>
        <a:lstStyle/>
        <a:p>
          <a:r>
            <a:rPr lang="pl-PL" dirty="0" smtClean="0"/>
            <a:t>P2.1</a:t>
          </a:r>
          <a:endParaRPr lang="pl-PL" dirty="0"/>
        </a:p>
      </dgm:t>
    </dgm:pt>
    <dgm:pt modelId="{80A4E869-A5DD-4A1C-BF5F-0FC0C398F874}" type="parTrans" cxnId="{D9C37083-ACF5-4CA8-9B26-12830A0A8476}">
      <dgm:prSet/>
      <dgm:spPr/>
      <dgm:t>
        <a:bodyPr/>
        <a:lstStyle/>
        <a:p>
          <a:endParaRPr lang="pl-PL"/>
        </a:p>
      </dgm:t>
    </dgm:pt>
    <dgm:pt modelId="{578B585E-D21C-4923-87B2-D5F6D2DF95AE}" type="sibTrans" cxnId="{D9C37083-ACF5-4CA8-9B26-12830A0A8476}">
      <dgm:prSet/>
      <dgm:spPr/>
      <dgm:t>
        <a:bodyPr/>
        <a:lstStyle/>
        <a:p>
          <a:endParaRPr lang="pl-PL"/>
        </a:p>
      </dgm:t>
    </dgm:pt>
    <dgm:pt modelId="{5ABCBCE0-C64A-4878-BF09-9D8B9EC4A896}">
      <dgm:prSet phldrT="[Tekst]"/>
      <dgm:spPr/>
      <dgm:t>
        <a:bodyPr/>
        <a:lstStyle/>
        <a:p>
          <a:r>
            <a:rPr lang="pl-PL" dirty="0" smtClean="0"/>
            <a:t>P2.2</a:t>
          </a:r>
        </a:p>
      </dgm:t>
    </dgm:pt>
    <dgm:pt modelId="{E5A99F2B-87B8-4874-A417-939EFD1B46D8}" type="parTrans" cxnId="{DE6AAE2F-CD40-4893-ACE5-DB0F6C0E29AE}">
      <dgm:prSet/>
      <dgm:spPr/>
      <dgm:t>
        <a:bodyPr/>
        <a:lstStyle/>
        <a:p>
          <a:endParaRPr lang="pl-PL"/>
        </a:p>
      </dgm:t>
    </dgm:pt>
    <dgm:pt modelId="{583F9AE4-C9E0-40B8-82B5-639DC854FFE5}" type="sibTrans" cxnId="{DE6AAE2F-CD40-4893-ACE5-DB0F6C0E29AE}">
      <dgm:prSet/>
      <dgm:spPr/>
      <dgm:t>
        <a:bodyPr/>
        <a:lstStyle/>
        <a:p>
          <a:endParaRPr lang="pl-PL"/>
        </a:p>
      </dgm:t>
    </dgm:pt>
    <dgm:pt modelId="{1CDA3A3C-0CA6-4CF0-8A88-C6D4923B5F3D}" type="pres">
      <dgm:prSet presAssocID="{7530EF5E-25DB-405C-AD01-8063BAA9D8A9}" presName="linearFlow" presStyleCnt="0">
        <dgm:presLayoutVars>
          <dgm:dir/>
          <dgm:resizeHandles val="exact"/>
        </dgm:presLayoutVars>
      </dgm:prSet>
      <dgm:spPr/>
    </dgm:pt>
    <dgm:pt modelId="{76F6BDE3-7222-4763-90E9-CABFDD80432C}" type="pres">
      <dgm:prSet presAssocID="{DBE34719-3E0C-42BE-8FAE-6A7E04DAFA53}" presName="node" presStyleLbl="node1" presStyleIdx="0" presStyleCnt="3" custLinFactNeighborX="-50259" custLinFactNeighborY="15953">
        <dgm:presLayoutVars>
          <dgm:bulletEnabled val="1"/>
        </dgm:presLayoutVars>
      </dgm:prSet>
      <dgm:spPr/>
      <dgm:t>
        <a:bodyPr/>
        <a:lstStyle/>
        <a:p>
          <a:endParaRPr lang="pl-PL"/>
        </a:p>
      </dgm:t>
    </dgm:pt>
    <dgm:pt modelId="{B3993030-699C-4E86-8205-BD12B0A35639}" type="pres">
      <dgm:prSet presAssocID="{6DAA2B17-14B9-4355-A2DD-FDE58F7ED451}" presName="spacerL" presStyleCnt="0"/>
      <dgm:spPr/>
    </dgm:pt>
    <dgm:pt modelId="{83621985-5182-45D8-BD9A-37F984740D8D}" type="pres">
      <dgm:prSet presAssocID="{6DAA2B17-14B9-4355-A2DD-FDE58F7ED451}" presName="sibTrans" presStyleLbl="sibTrans2D1" presStyleIdx="0" presStyleCnt="2" custLinFactX="268707" custLinFactNeighborX="300000" custLinFactNeighborY="18923"/>
      <dgm:spPr/>
      <dgm:t>
        <a:bodyPr/>
        <a:lstStyle/>
        <a:p>
          <a:endParaRPr lang="pl-PL"/>
        </a:p>
      </dgm:t>
    </dgm:pt>
    <dgm:pt modelId="{9484D9E9-E6AD-4EE7-B8A8-8A396D60EBBA}" type="pres">
      <dgm:prSet presAssocID="{6DAA2B17-14B9-4355-A2DD-FDE58F7ED451}" presName="spacerR" presStyleCnt="0"/>
      <dgm:spPr/>
    </dgm:pt>
    <dgm:pt modelId="{CEF66031-0060-4DC9-A682-B6A565B96591}" type="pres">
      <dgm:prSet presAssocID="{9E0FB931-8456-4D49-A3C4-0C6EE2BBCF4D}" presName="node" presStyleLbl="node1" presStyleIdx="1" presStyleCnt="3" custLinFactNeighborX="-25532" custLinFactNeighborY="15953">
        <dgm:presLayoutVars>
          <dgm:bulletEnabled val="1"/>
        </dgm:presLayoutVars>
      </dgm:prSet>
      <dgm:spPr/>
      <dgm:t>
        <a:bodyPr/>
        <a:lstStyle/>
        <a:p>
          <a:endParaRPr lang="pl-PL"/>
        </a:p>
      </dgm:t>
    </dgm:pt>
    <dgm:pt modelId="{568287C1-34AF-42DF-A508-EC5AF24BD4A5}" type="pres">
      <dgm:prSet presAssocID="{578B585E-D21C-4923-87B2-D5F6D2DF95AE}" presName="spacerL" presStyleCnt="0"/>
      <dgm:spPr/>
    </dgm:pt>
    <dgm:pt modelId="{3EF0CBC4-7EC1-4ABE-B61B-CBB2A20E7574}" type="pres">
      <dgm:prSet presAssocID="{578B585E-D21C-4923-87B2-D5F6D2DF95AE}" presName="sibTrans" presStyleLbl="sibTrans2D1" presStyleIdx="1" presStyleCnt="2" custLinFactX="-258489" custLinFactNeighborX="-300000" custLinFactNeighborY="25829"/>
      <dgm:spPr/>
      <dgm:t>
        <a:bodyPr/>
        <a:lstStyle/>
        <a:p>
          <a:endParaRPr lang="pl-PL"/>
        </a:p>
      </dgm:t>
    </dgm:pt>
    <dgm:pt modelId="{46EA0E1C-DF96-4863-828D-1A4B0808952F}" type="pres">
      <dgm:prSet presAssocID="{578B585E-D21C-4923-87B2-D5F6D2DF95AE}" presName="spacerR" presStyleCnt="0"/>
      <dgm:spPr/>
    </dgm:pt>
    <dgm:pt modelId="{D2CB71EE-606A-426B-BE09-B5EAC0EFC677}" type="pres">
      <dgm:prSet presAssocID="{5ABCBCE0-C64A-4878-BF09-9D8B9EC4A896}" presName="node" presStyleLbl="node1" presStyleIdx="2" presStyleCnt="3" custLinFactNeighborX="-805" custLinFactNeighborY="7942">
        <dgm:presLayoutVars>
          <dgm:bulletEnabled val="1"/>
        </dgm:presLayoutVars>
      </dgm:prSet>
      <dgm:spPr/>
      <dgm:t>
        <a:bodyPr/>
        <a:lstStyle/>
        <a:p>
          <a:endParaRPr lang="pl-PL"/>
        </a:p>
      </dgm:t>
    </dgm:pt>
  </dgm:ptLst>
  <dgm:cxnLst>
    <dgm:cxn modelId="{73F3680F-4F6B-4399-9CC4-6253164508DA}" srcId="{7530EF5E-25DB-405C-AD01-8063BAA9D8A9}" destId="{DBE34719-3E0C-42BE-8FAE-6A7E04DAFA53}" srcOrd="0" destOrd="0" parTransId="{043DD21A-F6EA-418F-86DF-A1DF2758E6B6}" sibTransId="{6DAA2B17-14B9-4355-A2DD-FDE58F7ED451}"/>
    <dgm:cxn modelId="{98B083B6-2FB9-4004-9074-5FCD7426A3D0}" type="presOf" srcId="{7530EF5E-25DB-405C-AD01-8063BAA9D8A9}" destId="{1CDA3A3C-0CA6-4CF0-8A88-C6D4923B5F3D}" srcOrd="0" destOrd="0" presId="urn:microsoft.com/office/officeart/2005/8/layout/equation1"/>
    <dgm:cxn modelId="{839CEEC3-36A6-43C5-B26D-33F3CD2D81E0}" type="presOf" srcId="{DBE34719-3E0C-42BE-8FAE-6A7E04DAFA53}" destId="{76F6BDE3-7222-4763-90E9-CABFDD80432C}" srcOrd="0" destOrd="0" presId="urn:microsoft.com/office/officeart/2005/8/layout/equation1"/>
    <dgm:cxn modelId="{D9C37083-ACF5-4CA8-9B26-12830A0A8476}" srcId="{7530EF5E-25DB-405C-AD01-8063BAA9D8A9}" destId="{9E0FB931-8456-4D49-A3C4-0C6EE2BBCF4D}" srcOrd="1" destOrd="0" parTransId="{80A4E869-A5DD-4A1C-BF5F-0FC0C398F874}" sibTransId="{578B585E-D21C-4923-87B2-D5F6D2DF95AE}"/>
    <dgm:cxn modelId="{DE6AAE2F-CD40-4893-ACE5-DB0F6C0E29AE}" srcId="{7530EF5E-25DB-405C-AD01-8063BAA9D8A9}" destId="{5ABCBCE0-C64A-4878-BF09-9D8B9EC4A896}" srcOrd="2" destOrd="0" parTransId="{E5A99F2B-87B8-4874-A417-939EFD1B46D8}" sibTransId="{583F9AE4-C9E0-40B8-82B5-639DC854FFE5}"/>
    <dgm:cxn modelId="{54FA6ED1-E3A5-45C0-88A0-1188C7B5E40D}" type="presOf" srcId="{578B585E-D21C-4923-87B2-D5F6D2DF95AE}" destId="{3EF0CBC4-7EC1-4ABE-B61B-CBB2A20E7574}" srcOrd="0" destOrd="0" presId="urn:microsoft.com/office/officeart/2005/8/layout/equation1"/>
    <dgm:cxn modelId="{28334A4D-6F21-4E94-9A90-891618C1275D}" type="presOf" srcId="{6DAA2B17-14B9-4355-A2DD-FDE58F7ED451}" destId="{83621985-5182-45D8-BD9A-37F984740D8D}" srcOrd="0" destOrd="0" presId="urn:microsoft.com/office/officeart/2005/8/layout/equation1"/>
    <dgm:cxn modelId="{D4489F5F-0CA8-4A2B-9925-84B292DB95CF}" type="presOf" srcId="{9E0FB931-8456-4D49-A3C4-0C6EE2BBCF4D}" destId="{CEF66031-0060-4DC9-A682-B6A565B96591}" srcOrd="0" destOrd="0" presId="urn:microsoft.com/office/officeart/2005/8/layout/equation1"/>
    <dgm:cxn modelId="{50F4E42A-D0E4-44FF-AEAA-CC6554DE930D}" type="presOf" srcId="{5ABCBCE0-C64A-4878-BF09-9D8B9EC4A896}" destId="{D2CB71EE-606A-426B-BE09-B5EAC0EFC677}" srcOrd="0" destOrd="0" presId="urn:microsoft.com/office/officeart/2005/8/layout/equation1"/>
    <dgm:cxn modelId="{5FBDC254-028F-4267-859A-7EE43776D9D9}" type="presParOf" srcId="{1CDA3A3C-0CA6-4CF0-8A88-C6D4923B5F3D}" destId="{76F6BDE3-7222-4763-90E9-CABFDD80432C}" srcOrd="0" destOrd="0" presId="urn:microsoft.com/office/officeart/2005/8/layout/equation1"/>
    <dgm:cxn modelId="{1F83EB45-315E-4B06-8604-DB7E0033F5EB}" type="presParOf" srcId="{1CDA3A3C-0CA6-4CF0-8A88-C6D4923B5F3D}" destId="{B3993030-699C-4E86-8205-BD12B0A35639}" srcOrd="1" destOrd="0" presId="urn:microsoft.com/office/officeart/2005/8/layout/equation1"/>
    <dgm:cxn modelId="{131855E0-8C22-410B-A84F-737A520489B6}" type="presParOf" srcId="{1CDA3A3C-0CA6-4CF0-8A88-C6D4923B5F3D}" destId="{83621985-5182-45D8-BD9A-37F984740D8D}" srcOrd="2" destOrd="0" presId="urn:microsoft.com/office/officeart/2005/8/layout/equation1"/>
    <dgm:cxn modelId="{83293AD7-6B6E-4489-AD7E-24EBA9281220}" type="presParOf" srcId="{1CDA3A3C-0CA6-4CF0-8A88-C6D4923B5F3D}" destId="{9484D9E9-E6AD-4EE7-B8A8-8A396D60EBBA}" srcOrd="3" destOrd="0" presId="urn:microsoft.com/office/officeart/2005/8/layout/equation1"/>
    <dgm:cxn modelId="{3F97A22C-5C4E-4CBB-84C8-DFEF1E6402FD}" type="presParOf" srcId="{1CDA3A3C-0CA6-4CF0-8A88-C6D4923B5F3D}" destId="{CEF66031-0060-4DC9-A682-B6A565B96591}" srcOrd="4" destOrd="0" presId="urn:microsoft.com/office/officeart/2005/8/layout/equation1"/>
    <dgm:cxn modelId="{DFB38C37-38AB-484E-9FE8-4E927E4FDFCC}" type="presParOf" srcId="{1CDA3A3C-0CA6-4CF0-8A88-C6D4923B5F3D}" destId="{568287C1-34AF-42DF-A508-EC5AF24BD4A5}" srcOrd="5" destOrd="0" presId="urn:microsoft.com/office/officeart/2005/8/layout/equation1"/>
    <dgm:cxn modelId="{220D853D-5954-482E-9544-84FA15193C13}" type="presParOf" srcId="{1CDA3A3C-0CA6-4CF0-8A88-C6D4923B5F3D}" destId="{3EF0CBC4-7EC1-4ABE-B61B-CBB2A20E7574}" srcOrd="6" destOrd="0" presId="urn:microsoft.com/office/officeart/2005/8/layout/equation1"/>
    <dgm:cxn modelId="{B1AAB3AA-6C6B-4373-8552-B3262CE9DDF7}" type="presParOf" srcId="{1CDA3A3C-0CA6-4CF0-8A88-C6D4923B5F3D}" destId="{46EA0E1C-DF96-4863-828D-1A4B0808952F}" srcOrd="7" destOrd="0" presId="urn:microsoft.com/office/officeart/2005/8/layout/equation1"/>
    <dgm:cxn modelId="{53456663-EF5D-4216-9E2D-625C4BBCDAD7}" type="presParOf" srcId="{1CDA3A3C-0CA6-4CF0-8A88-C6D4923B5F3D}" destId="{D2CB71EE-606A-426B-BE09-B5EAC0EFC677}" srcOrd="8" destOrd="0" presId="urn:microsoft.com/office/officeart/2005/8/layout/equation1"/>
  </dgm:cxnLst>
  <dgm:bg/>
  <dgm:whole/>
</dgm:dataModel>
</file>

<file path=ppt/diagrams/data13.xml><?xml version="1.0" encoding="utf-8"?>
<dgm:dataModel xmlns:dgm="http://schemas.openxmlformats.org/drawingml/2006/diagram" xmlns:a="http://schemas.openxmlformats.org/drawingml/2006/main">
  <dgm:ptLst>
    <dgm:pt modelId="{0B0EA6C2-42BA-4391-AAEF-F8BFC752AD6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pl-PL"/>
        </a:p>
      </dgm:t>
    </dgm:pt>
    <dgm:pt modelId="{FB970930-9023-4AED-BF9C-8B101D43B1E3}">
      <dgm:prSet phldrT="[Tekst]"/>
      <dgm:spPr/>
      <dgm:t>
        <a:bodyPr/>
        <a:lstStyle/>
        <a:p>
          <a:r>
            <a:rPr lang="pl-PL" dirty="0" smtClean="0"/>
            <a:t>Serwery aplikacji</a:t>
          </a:r>
          <a:endParaRPr lang="pl-PL" dirty="0"/>
        </a:p>
      </dgm:t>
    </dgm:pt>
    <dgm:pt modelId="{ED14FE8E-6766-4AA6-8614-D71B016023D8}" type="parTrans" cxnId="{2F8BD33E-044B-4726-A302-1EFA3A9994AD}">
      <dgm:prSet/>
      <dgm:spPr/>
      <dgm:t>
        <a:bodyPr/>
        <a:lstStyle/>
        <a:p>
          <a:endParaRPr lang="pl-PL"/>
        </a:p>
      </dgm:t>
    </dgm:pt>
    <dgm:pt modelId="{E8045668-B8CD-4CF4-96DE-5B6DB5150845}" type="sibTrans" cxnId="{2F8BD33E-044B-4726-A302-1EFA3A9994AD}">
      <dgm:prSet/>
      <dgm:spPr/>
      <dgm:t>
        <a:bodyPr/>
        <a:lstStyle/>
        <a:p>
          <a:endParaRPr lang="pl-PL"/>
        </a:p>
      </dgm:t>
    </dgm:pt>
    <dgm:pt modelId="{50CF9863-6B2F-4774-8660-DF82BF739968}">
      <dgm:prSet phldrT="[Tekst]"/>
      <dgm:spPr/>
      <dgm:t>
        <a:bodyPr/>
        <a:lstStyle/>
        <a:p>
          <a:r>
            <a:rPr lang="pl-PL" dirty="0" smtClean="0"/>
            <a:t>Algorytmy genetyczne</a:t>
          </a:r>
          <a:endParaRPr lang="pl-PL" dirty="0"/>
        </a:p>
      </dgm:t>
    </dgm:pt>
    <dgm:pt modelId="{68CC481E-C950-470C-82DF-8A9990488FE4}" type="parTrans" cxnId="{6DEFDF20-221D-4435-B80F-C8E0439F59B9}">
      <dgm:prSet/>
      <dgm:spPr/>
      <dgm:t>
        <a:bodyPr/>
        <a:lstStyle/>
        <a:p>
          <a:endParaRPr lang="pl-PL"/>
        </a:p>
      </dgm:t>
    </dgm:pt>
    <dgm:pt modelId="{7E18EBAB-C240-44C2-8593-A40CB0D132A6}" type="sibTrans" cxnId="{6DEFDF20-221D-4435-B80F-C8E0439F59B9}">
      <dgm:prSet/>
      <dgm:spPr/>
      <dgm:t>
        <a:bodyPr/>
        <a:lstStyle/>
        <a:p>
          <a:endParaRPr lang="pl-PL"/>
        </a:p>
      </dgm:t>
    </dgm:pt>
    <dgm:pt modelId="{D5C1A97A-6860-4423-92FA-6D987B15D974}">
      <dgm:prSet phldrT="[Tekst]"/>
      <dgm:spPr/>
      <dgm:t>
        <a:bodyPr/>
        <a:lstStyle/>
        <a:p>
          <a:r>
            <a:rPr lang="pl-PL" dirty="0" smtClean="0"/>
            <a:t>Kompilatory</a:t>
          </a:r>
          <a:endParaRPr lang="pl-PL" dirty="0"/>
        </a:p>
      </dgm:t>
    </dgm:pt>
    <dgm:pt modelId="{3C222C48-6DDD-441E-8EB0-2C56CC74CBD9}" type="parTrans" cxnId="{D779BF99-2B8F-419C-BEB4-62AD291F4544}">
      <dgm:prSet/>
      <dgm:spPr/>
      <dgm:t>
        <a:bodyPr/>
        <a:lstStyle/>
        <a:p>
          <a:endParaRPr lang="pl-PL"/>
        </a:p>
      </dgm:t>
    </dgm:pt>
    <dgm:pt modelId="{C3B7F4FA-F970-4D7A-9B5F-3BEC661FA4A5}" type="sibTrans" cxnId="{D779BF99-2B8F-419C-BEB4-62AD291F4544}">
      <dgm:prSet/>
      <dgm:spPr/>
      <dgm:t>
        <a:bodyPr/>
        <a:lstStyle/>
        <a:p>
          <a:endParaRPr lang="pl-PL"/>
        </a:p>
      </dgm:t>
    </dgm:pt>
    <dgm:pt modelId="{89370514-5636-4929-9D7A-540C3558D97D}">
      <dgm:prSet phldrT="[Tekst]"/>
      <dgm:spPr/>
      <dgm:t>
        <a:bodyPr/>
        <a:lstStyle/>
        <a:p>
          <a:r>
            <a:rPr lang="pl-PL" dirty="0" err="1" smtClean="0"/>
            <a:t>Brute-force</a:t>
          </a:r>
          <a:endParaRPr lang="pl-PL" dirty="0"/>
        </a:p>
      </dgm:t>
    </dgm:pt>
    <dgm:pt modelId="{97E8B8C6-37CE-43C3-B090-B0178952A588}" type="parTrans" cxnId="{24FCA2B5-9FED-4E16-A2D3-83DB4A7F2D77}">
      <dgm:prSet/>
      <dgm:spPr/>
      <dgm:t>
        <a:bodyPr/>
        <a:lstStyle/>
        <a:p>
          <a:endParaRPr lang="pl-PL"/>
        </a:p>
      </dgm:t>
    </dgm:pt>
    <dgm:pt modelId="{55E474AB-8026-4727-BC0F-D0A4E4BE2CD1}" type="sibTrans" cxnId="{24FCA2B5-9FED-4E16-A2D3-83DB4A7F2D77}">
      <dgm:prSet/>
      <dgm:spPr/>
      <dgm:t>
        <a:bodyPr/>
        <a:lstStyle/>
        <a:p>
          <a:endParaRPr lang="pl-PL"/>
        </a:p>
      </dgm:t>
    </dgm:pt>
    <dgm:pt modelId="{00D5CB56-BAC2-49E8-8B9B-A16809EB4A45}">
      <dgm:prSet phldrT="[Tekst]"/>
      <dgm:spPr/>
      <dgm:t>
        <a:bodyPr/>
        <a:lstStyle/>
        <a:p>
          <a:r>
            <a:rPr lang="pl-PL" dirty="0" smtClean="0"/>
            <a:t>Gry</a:t>
          </a:r>
          <a:endParaRPr lang="pl-PL" dirty="0"/>
        </a:p>
      </dgm:t>
    </dgm:pt>
    <dgm:pt modelId="{484A59A2-5177-4B3A-AFE2-575AF37519E1}" type="parTrans" cxnId="{EBF3EC97-C8F8-4FBE-8522-BB1472777252}">
      <dgm:prSet/>
      <dgm:spPr/>
      <dgm:t>
        <a:bodyPr/>
        <a:lstStyle/>
        <a:p>
          <a:endParaRPr lang="pl-PL"/>
        </a:p>
      </dgm:t>
    </dgm:pt>
    <dgm:pt modelId="{560A652A-7228-450B-B94E-A2E330296F44}" type="sibTrans" cxnId="{EBF3EC97-C8F8-4FBE-8522-BB1472777252}">
      <dgm:prSet/>
      <dgm:spPr/>
      <dgm:t>
        <a:bodyPr/>
        <a:lstStyle/>
        <a:p>
          <a:endParaRPr lang="pl-PL"/>
        </a:p>
      </dgm:t>
    </dgm:pt>
    <dgm:pt modelId="{F746D798-8290-4BF3-B98D-814533B32C59}" type="pres">
      <dgm:prSet presAssocID="{0B0EA6C2-42BA-4391-AAEF-F8BFC752AD6A}" presName="diagram" presStyleCnt="0">
        <dgm:presLayoutVars>
          <dgm:dir/>
          <dgm:resizeHandles val="exact"/>
        </dgm:presLayoutVars>
      </dgm:prSet>
      <dgm:spPr/>
      <dgm:t>
        <a:bodyPr/>
        <a:lstStyle/>
        <a:p>
          <a:endParaRPr lang="pl-PL"/>
        </a:p>
      </dgm:t>
    </dgm:pt>
    <dgm:pt modelId="{80727F75-4C99-4126-A60D-128D401B3491}" type="pres">
      <dgm:prSet presAssocID="{FB970930-9023-4AED-BF9C-8B101D43B1E3}" presName="node" presStyleLbl="node1" presStyleIdx="0" presStyleCnt="5">
        <dgm:presLayoutVars>
          <dgm:bulletEnabled val="1"/>
        </dgm:presLayoutVars>
      </dgm:prSet>
      <dgm:spPr/>
      <dgm:t>
        <a:bodyPr/>
        <a:lstStyle/>
        <a:p>
          <a:endParaRPr lang="pl-PL"/>
        </a:p>
      </dgm:t>
    </dgm:pt>
    <dgm:pt modelId="{870D7EAD-8FCF-4730-AA92-87CB60EA24E4}" type="pres">
      <dgm:prSet presAssocID="{E8045668-B8CD-4CF4-96DE-5B6DB5150845}" presName="sibTrans" presStyleCnt="0"/>
      <dgm:spPr/>
    </dgm:pt>
    <dgm:pt modelId="{7C4239A9-8F4B-4D2A-9C5C-87F03FBB19EF}" type="pres">
      <dgm:prSet presAssocID="{50CF9863-6B2F-4774-8660-DF82BF739968}" presName="node" presStyleLbl="node1" presStyleIdx="1" presStyleCnt="5" custLinFactNeighborX="-176" custLinFactNeighborY="-3217">
        <dgm:presLayoutVars>
          <dgm:bulletEnabled val="1"/>
        </dgm:presLayoutVars>
      </dgm:prSet>
      <dgm:spPr/>
      <dgm:t>
        <a:bodyPr/>
        <a:lstStyle/>
        <a:p>
          <a:endParaRPr lang="pl-PL"/>
        </a:p>
      </dgm:t>
    </dgm:pt>
    <dgm:pt modelId="{41E1CF13-0F11-458C-86FF-7822A41ED4E5}" type="pres">
      <dgm:prSet presAssocID="{7E18EBAB-C240-44C2-8593-A40CB0D132A6}" presName="sibTrans" presStyleCnt="0"/>
      <dgm:spPr/>
    </dgm:pt>
    <dgm:pt modelId="{CB298E99-F867-4F07-AFD5-21B78E5BB0A3}" type="pres">
      <dgm:prSet presAssocID="{D5C1A97A-6860-4423-92FA-6D987B15D974}" presName="node" presStyleLbl="node1" presStyleIdx="2" presStyleCnt="5">
        <dgm:presLayoutVars>
          <dgm:bulletEnabled val="1"/>
        </dgm:presLayoutVars>
      </dgm:prSet>
      <dgm:spPr/>
      <dgm:t>
        <a:bodyPr/>
        <a:lstStyle/>
        <a:p>
          <a:endParaRPr lang="pl-PL"/>
        </a:p>
      </dgm:t>
    </dgm:pt>
    <dgm:pt modelId="{E4D702C6-682B-4FAA-97BD-2698676B5543}" type="pres">
      <dgm:prSet presAssocID="{C3B7F4FA-F970-4D7A-9B5F-3BEC661FA4A5}" presName="sibTrans" presStyleCnt="0"/>
      <dgm:spPr/>
    </dgm:pt>
    <dgm:pt modelId="{E92D0705-5E9E-45B1-8637-BDB7F087689F}" type="pres">
      <dgm:prSet presAssocID="{89370514-5636-4929-9D7A-540C3558D97D}" presName="node" presStyleLbl="node1" presStyleIdx="3" presStyleCnt="5">
        <dgm:presLayoutVars>
          <dgm:bulletEnabled val="1"/>
        </dgm:presLayoutVars>
      </dgm:prSet>
      <dgm:spPr/>
      <dgm:t>
        <a:bodyPr/>
        <a:lstStyle/>
        <a:p>
          <a:endParaRPr lang="pl-PL"/>
        </a:p>
      </dgm:t>
    </dgm:pt>
    <dgm:pt modelId="{B408CC0E-8DE5-4345-AFCC-C52262A06724}" type="pres">
      <dgm:prSet presAssocID="{55E474AB-8026-4727-BC0F-D0A4E4BE2CD1}" presName="sibTrans" presStyleCnt="0"/>
      <dgm:spPr/>
    </dgm:pt>
    <dgm:pt modelId="{6323D0D9-384F-4651-8B6D-FB8B51E9C8D8}" type="pres">
      <dgm:prSet presAssocID="{00D5CB56-BAC2-49E8-8B9B-A16809EB4A45}" presName="node" presStyleLbl="node1" presStyleIdx="4" presStyleCnt="5">
        <dgm:presLayoutVars>
          <dgm:bulletEnabled val="1"/>
        </dgm:presLayoutVars>
      </dgm:prSet>
      <dgm:spPr/>
      <dgm:t>
        <a:bodyPr/>
        <a:lstStyle/>
        <a:p>
          <a:endParaRPr lang="pl-PL"/>
        </a:p>
      </dgm:t>
    </dgm:pt>
  </dgm:ptLst>
  <dgm:cxnLst>
    <dgm:cxn modelId="{D56F7FCE-968B-429C-A68A-93CBB30A00F2}" type="presOf" srcId="{FB970930-9023-4AED-BF9C-8B101D43B1E3}" destId="{80727F75-4C99-4126-A60D-128D401B3491}" srcOrd="0" destOrd="0" presId="urn:microsoft.com/office/officeart/2005/8/layout/default"/>
    <dgm:cxn modelId="{FE2288E2-F755-423A-AC0B-8885B8D69295}" type="presOf" srcId="{89370514-5636-4929-9D7A-540C3558D97D}" destId="{E92D0705-5E9E-45B1-8637-BDB7F087689F}" srcOrd="0" destOrd="0" presId="urn:microsoft.com/office/officeart/2005/8/layout/default"/>
    <dgm:cxn modelId="{EE56E7E3-0DE4-4D20-BB16-64BCF9E34CDE}" type="presOf" srcId="{0B0EA6C2-42BA-4391-AAEF-F8BFC752AD6A}" destId="{F746D798-8290-4BF3-B98D-814533B32C59}" srcOrd="0" destOrd="0" presId="urn:microsoft.com/office/officeart/2005/8/layout/default"/>
    <dgm:cxn modelId="{FA2A18B9-D867-44A9-B1C7-A5451D50FA52}" type="presOf" srcId="{D5C1A97A-6860-4423-92FA-6D987B15D974}" destId="{CB298E99-F867-4F07-AFD5-21B78E5BB0A3}" srcOrd="0" destOrd="0" presId="urn:microsoft.com/office/officeart/2005/8/layout/default"/>
    <dgm:cxn modelId="{D779BF99-2B8F-419C-BEB4-62AD291F4544}" srcId="{0B0EA6C2-42BA-4391-AAEF-F8BFC752AD6A}" destId="{D5C1A97A-6860-4423-92FA-6D987B15D974}" srcOrd="2" destOrd="0" parTransId="{3C222C48-6DDD-441E-8EB0-2C56CC74CBD9}" sibTransId="{C3B7F4FA-F970-4D7A-9B5F-3BEC661FA4A5}"/>
    <dgm:cxn modelId="{EBF3EC97-C8F8-4FBE-8522-BB1472777252}" srcId="{0B0EA6C2-42BA-4391-AAEF-F8BFC752AD6A}" destId="{00D5CB56-BAC2-49E8-8B9B-A16809EB4A45}" srcOrd="4" destOrd="0" parTransId="{484A59A2-5177-4B3A-AFE2-575AF37519E1}" sibTransId="{560A652A-7228-450B-B94E-A2E330296F44}"/>
    <dgm:cxn modelId="{EFE9D5E5-D420-4DE6-B76B-914CBB4CB3F1}" type="presOf" srcId="{00D5CB56-BAC2-49E8-8B9B-A16809EB4A45}" destId="{6323D0D9-384F-4651-8B6D-FB8B51E9C8D8}" srcOrd="0" destOrd="0" presId="urn:microsoft.com/office/officeart/2005/8/layout/default"/>
    <dgm:cxn modelId="{2F8BD33E-044B-4726-A302-1EFA3A9994AD}" srcId="{0B0EA6C2-42BA-4391-AAEF-F8BFC752AD6A}" destId="{FB970930-9023-4AED-BF9C-8B101D43B1E3}" srcOrd="0" destOrd="0" parTransId="{ED14FE8E-6766-4AA6-8614-D71B016023D8}" sibTransId="{E8045668-B8CD-4CF4-96DE-5B6DB5150845}"/>
    <dgm:cxn modelId="{1A4FDA5A-6ABE-4722-9BC3-D2BD3D463488}" type="presOf" srcId="{50CF9863-6B2F-4774-8660-DF82BF739968}" destId="{7C4239A9-8F4B-4D2A-9C5C-87F03FBB19EF}" srcOrd="0" destOrd="0" presId="urn:microsoft.com/office/officeart/2005/8/layout/default"/>
    <dgm:cxn modelId="{24FCA2B5-9FED-4E16-A2D3-83DB4A7F2D77}" srcId="{0B0EA6C2-42BA-4391-AAEF-F8BFC752AD6A}" destId="{89370514-5636-4929-9D7A-540C3558D97D}" srcOrd="3" destOrd="0" parTransId="{97E8B8C6-37CE-43C3-B090-B0178952A588}" sibTransId="{55E474AB-8026-4727-BC0F-D0A4E4BE2CD1}"/>
    <dgm:cxn modelId="{6DEFDF20-221D-4435-B80F-C8E0439F59B9}" srcId="{0B0EA6C2-42BA-4391-AAEF-F8BFC752AD6A}" destId="{50CF9863-6B2F-4774-8660-DF82BF739968}" srcOrd="1" destOrd="0" parTransId="{68CC481E-C950-470C-82DF-8A9990488FE4}" sibTransId="{7E18EBAB-C240-44C2-8593-A40CB0D132A6}"/>
    <dgm:cxn modelId="{4F9FE688-365E-46B9-A910-10E77F4F7A4C}" type="presParOf" srcId="{F746D798-8290-4BF3-B98D-814533B32C59}" destId="{80727F75-4C99-4126-A60D-128D401B3491}" srcOrd="0" destOrd="0" presId="urn:microsoft.com/office/officeart/2005/8/layout/default"/>
    <dgm:cxn modelId="{C11F61CF-F519-434A-95B3-E05F43ABE01B}" type="presParOf" srcId="{F746D798-8290-4BF3-B98D-814533B32C59}" destId="{870D7EAD-8FCF-4730-AA92-87CB60EA24E4}" srcOrd="1" destOrd="0" presId="urn:microsoft.com/office/officeart/2005/8/layout/default"/>
    <dgm:cxn modelId="{94223AD2-2EF7-4F77-85E1-1B24A8FBAE46}" type="presParOf" srcId="{F746D798-8290-4BF3-B98D-814533B32C59}" destId="{7C4239A9-8F4B-4D2A-9C5C-87F03FBB19EF}" srcOrd="2" destOrd="0" presId="urn:microsoft.com/office/officeart/2005/8/layout/default"/>
    <dgm:cxn modelId="{378C520C-18C7-45D8-B7F5-E32EA01114F9}" type="presParOf" srcId="{F746D798-8290-4BF3-B98D-814533B32C59}" destId="{41E1CF13-0F11-458C-86FF-7822A41ED4E5}" srcOrd="3" destOrd="0" presId="urn:microsoft.com/office/officeart/2005/8/layout/default"/>
    <dgm:cxn modelId="{831E722B-CF53-4F49-93A3-0C5B9F2AF128}" type="presParOf" srcId="{F746D798-8290-4BF3-B98D-814533B32C59}" destId="{CB298E99-F867-4F07-AFD5-21B78E5BB0A3}" srcOrd="4" destOrd="0" presId="urn:microsoft.com/office/officeart/2005/8/layout/default"/>
    <dgm:cxn modelId="{D0BBCA50-E17D-4E60-A6CA-894B74F06A25}" type="presParOf" srcId="{F746D798-8290-4BF3-B98D-814533B32C59}" destId="{E4D702C6-682B-4FAA-97BD-2698676B5543}" srcOrd="5" destOrd="0" presId="urn:microsoft.com/office/officeart/2005/8/layout/default"/>
    <dgm:cxn modelId="{A2B7CB4C-6325-44D6-84F0-99F0C0414E67}" type="presParOf" srcId="{F746D798-8290-4BF3-B98D-814533B32C59}" destId="{E92D0705-5E9E-45B1-8637-BDB7F087689F}" srcOrd="6" destOrd="0" presId="urn:microsoft.com/office/officeart/2005/8/layout/default"/>
    <dgm:cxn modelId="{5DB34FD8-F6CF-4B56-9FCB-83CA654A57D8}" type="presParOf" srcId="{F746D798-8290-4BF3-B98D-814533B32C59}" destId="{B408CC0E-8DE5-4345-AFCC-C52262A06724}" srcOrd="7" destOrd="0" presId="urn:microsoft.com/office/officeart/2005/8/layout/default"/>
    <dgm:cxn modelId="{B38708E0-09E2-43B2-889F-DEC26F5FC66C}" type="presParOf" srcId="{F746D798-8290-4BF3-B98D-814533B32C59}" destId="{6323D0D9-384F-4651-8B6D-FB8B51E9C8D8}" srcOrd="8" destOrd="0" presId="urn:microsoft.com/office/officeart/2005/8/layout/default"/>
  </dgm:cxnLst>
  <dgm:bg/>
  <dgm:whole/>
</dgm:dataModel>
</file>

<file path=ppt/diagrams/data14.xml><?xml version="1.0" encoding="utf-8"?>
<dgm:dataModel xmlns:dgm="http://schemas.openxmlformats.org/drawingml/2006/diagram" xmlns:a="http://schemas.openxmlformats.org/drawingml/2006/main">
  <dgm:ptLst>
    <dgm:pt modelId="{00B8414E-B479-4E92-8CB7-CF801A90D3D1}"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pl-PL"/>
        </a:p>
      </dgm:t>
    </dgm:pt>
    <dgm:pt modelId="{193E9987-9CA2-449C-9A2D-BCAF3C0D184C}">
      <dgm:prSet phldrT="[Tekst]"/>
      <dgm:spPr/>
      <dgm:t>
        <a:bodyPr/>
        <a:lstStyle/>
        <a:p>
          <a:r>
            <a:rPr lang="pl-PL" dirty="0" smtClean="0"/>
            <a:t>Algorytmy równoległe</a:t>
          </a:r>
          <a:endParaRPr lang="pl-PL" dirty="0"/>
        </a:p>
      </dgm:t>
    </dgm:pt>
    <dgm:pt modelId="{6F1998BB-14FF-4451-A6B1-8192618F41C3}" type="parTrans" cxnId="{BAAE82DC-8A8A-4C50-BD8B-23A0FA40F4D8}">
      <dgm:prSet/>
      <dgm:spPr/>
      <dgm:t>
        <a:bodyPr/>
        <a:lstStyle/>
        <a:p>
          <a:endParaRPr lang="pl-PL"/>
        </a:p>
      </dgm:t>
    </dgm:pt>
    <dgm:pt modelId="{8C970D8E-70B9-4164-901D-D6C383A80C64}" type="sibTrans" cxnId="{BAAE82DC-8A8A-4C50-BD8B-23A0FA40F4D8}">
      <dgm:prSet/>
      <dgm:spPr/>
      <dgm:t>
        <a:bodyPr/>
        <a:lstStyle/>
        <a:p>
          <a:endParaRPr lang="pl-PL"/>
        </a:p>
      </dgm:t>
    </dgm:pt>
    <dgm:pt modelId="{843E3563-0C9D-40AD-9033-9199A47CA008}">
      <dgm:prSet phldrT="[Tekst]"/>
      <dgm:spPr/>
      <dgm:t>
        <a:bodyPr/>
        <a:lstStyle/>
        <a:p>
          <a:r>
            <a:rPr lang="pl-PL" dirty="0" smtClean="0"/>
            <a:t>Wielo-przetwarzanie</a:t>
          </a:r>
          <a:endParaRPr lang="pl-PL" dirty="0"/>
        </a:p>
      </dgm:t>
    </dgm:pt>
    <dgm:pt modelId="{E143CDEE-345B-4FDA-A0F0-8835F04D03C8}" type="parTrans" cxnId="{3384A7DC-FC18-4BEE-99AA-44F2DD51C867}">
      <dgm:prSet/>
      <dgm:spPr/>
      <dgm:t>
        <a:bodyPr/>
        <a:lstStyle/>
        <a:p>
          <a:endParaRPr lang="pl-PL"/>
        </a:p>
      </dgm:t>
    </dgm:pt>
    <dgm:pt modelId="{8534FB4D-5E71-412B-95BA-8B9388E48828}" type="sibTrans" cxnId="{3384A7DC-FC18-4BEE-99AA-44F2DD51C867}">
      <dgm:prSet/>
      <dgm:spPr/>
      <dgm:t>
        <a:bodyPr/>
        <a:lstStyle/>
        <a:p>
          <a:endParaRPr lang="pl-PL"/>
        </a:p>
      </dgm:t>
    </dgm:pt>
    <dgm:pt modelId="{8F696E0D-6403-42F7-91B9-11AD959E3492}">
      <dgm:prSet phldrT="[Tekst]"/>
      <dgm:spPr/>
      <dgm:t>
        <a:bodyPr/>
        <a:lstStyle/>
        <a:p>
          <a:r>
            <a:rPr lang="pl-PL" dirty="0" smtClean="0"/>
            <a:t>Lepsza wydajność</a:t>
          </a:r>
          <a:endParaRPr lang="pl-PL" dirty="0"/>
        </a:p>
      </dgm:t>
    </dgm:pt>
    <dgm:pt modelId="{94C3573F-46DE-4A91-B150-AE6A5E9721B6}" type="parTrans" cxnId="{D8A6401F-96CD-416E-BC6A-3DF89E774112}">
      <dgm:prSet/>
      <dgm:spPr/>
      <dgm:t>
        <a:bodyPr/>
        <a:lstStyle/>
        <a:p>
          <a:endParaRPr lang="pl-PL"/>
        </a:p>
      </dgm:t>
    </dgm:pt>
    <dgm:pt modelId="{60BB74E9-FB36-4BAD-861B-393A23225D4A}" type="sibTrans" cxnId="{D8A6401F-96CD-416E-BC6A-3DF89E774112}">
      <dgm:prSet/>
      <dgm:spPr/>
      <dgm:t>
        <a:bodyPr/>
        <a:lstStyle/>
        <a:p>
          <a:endParaRPr lang="pl-PL"/>
        </a:p>
      </dgm:t>
    </dgm:pt>
    <dgm:pt modelId="{1806E0AC-52C5-4CDB-8673-85C72A9F49DE}" type="pres">
      <dgm:prSet presAssocID="{00B8414E-B479-4E92-8CB7-CF801A90D3D1}" presName="Name0" presStyleCnt="0">
        <dgm:presLayoutVars>
          <dgm:dir/>
          <dgm:resizeHandles val="exact"/>
        </dgm:presLayoutVars>
      </dgm:prSet>
      <dgm:spPr/>
      <dgm:t>
        <a:bodyPr/>
        <a:lstStyle/>
        <a:p>
          <a:endParaRPr lang="pl-PL"/>
        </a:p>
      </dgm:t>
    </dgm:pt>
    <dgm:pt modelId="{62BAF228-E083-483B-835C-1E443DA3791E}" type="pres">
      <dgm:prSet presAssocID="{00B8414E-B479-4E92-8CB7-CF801A90D3D1}" presName="vNodes" presStyleCnt="0"/>
      <dgm:spPr/>
    </dgm:pt>
    <dgm:pt modelId="{6A7EC050-AF65-477D-9C71-2AFEE8FD925E}" type="pres">
      <dgm:prSet presAssocID="{193E9987-9CA2-449C-9A2D-BCAF3C0D184C}" presName="node" presStyleLbl="node1" presStyleIdx="0" presStyleCnt="3">
        <dgm:presLayoutVars>
          <dgm:bulletEnabled val="1"/>
        </dgm:presLayoutVars>
      </dgm:prSet>
      <dgm:spPr/>
      <dgm:t>
        <a:bodyPr/>
        <a:lstStyle/>
        <a:p>
          <a:endParaRPr lang="pl-PL"/>
        </a:p>
      </dgm:t>
    </dgm:pt>
    <dgm:pt modelId="{F5F87240-ADB7-490E-AEA7-11FEBD31159B}" type="pres">
      <dgm:prSet presAssocID="{8C970D8E-70B9-4164-901D-D6C383A80C64}" presName="spacerT" presStyleCnt="0"/>
      <dgm:spPr/>
    </dgm:pt>
    <dgm:pt modelId="{EDD6F961-AA8F-4C6F-BFDD-39FAA170F23A}" type="pres">
      <dgm:prSet presAssocID="{8C970D8E-70B9-4164-901D-D6C383A80C64}" presName="sibTrans" presStyleLbl="sibTrans2D1" presStyleIdx="0" presStyleCnt="2"/>
      <dgm:spPr/>
      <dgm:t>
        <a:bodyPr/>
        <a:lstStyle/>
        <a:p>
          <a:endParaRPr lang="pl-PL"/>
        </a:p>
      </dgm:t>
    </dgm:pt>
    <dgm:pt modelId="{08B2C8B7-5D5F-4E6F-BFD8-91AC365BD764}" type="pres">
      <dgm:prSet presAssocID="{8C970D8E-70B9-4164-901D-D6C383A80C64}" presName="spacerB" presStyleCnt="0"/>
      <dgm:spPr/>
    </dgm:pt>
    <dgm:pt modelId="{F915C3AF-CF18-4124-80B3-F9B989E8A507}" type="pres">
      <dgm:prSet presAssocID="{843E3563-0C9D-40AD-9033-9199A47CA008}" presName="node" presStyleLbl="node1" presStyleIdx="1" presStyleCnt="3">
        <dgm:presLayoutVars>
          <dgm:bulletEnabled val="1"/>
        </dgm:presLayoutVars>
      </dgm:prSet>
      <dgm:spPr/>
      <dgm:t>
        <a:bodyPr/>
        <a:lstStyle/>
        <a:p>
          <a:endParaRPr lang="pl-PL"/>
        </a:p>
      </dgm:t>
    </dgm:pt>
    <dgm:pt modelId="{20536400-50F4-42E3-BEE6-F78F6DA1F69C}" type="pres">
      <dgm:prSet presAssocID="{00B8414E-B479-4E92-8CB7-CF801A90D3D1}" presName="sibTransLast" presStyleLbl="sibTrans2D1" presStyleIdx="1" presStyleCnt="2"/>
      <dgm:spPr/>
      <dgm:t>
        <a:bodyPr/>
        <a:lstStyle/>
        <a:p>
          <a:endParaRPr lang="pl-PL"/>
        </a:p>
      </dgm:t>
    </dgm:pt>
    <dgm:pt modelId="{903ADCD6-B512-4832-9525-2A8B0A129AA6}" type="pres">
      <dgm:prSet presAssocID="{00B8414E-B479-4E92-8CB7-CF801A90D3D1}" presName="connectorText" presStyleLbl="sibTrans2D1" presStyleIdx="1" presStyleCnt="2"/>
      <dgm:spPr/>
      <dgm:t>
        <a:bodyPr/>
        <a:lstStyle/>
        <a:p>
          <a:endParaRPr lang="pl-PL"/>
        </a:p>
      </dgm:t>
    </dgm:pt>
    <dgm:pt modelId="{5C1F4754-7783-49B4-9C00-1B15A58C0C24}" type="pres">
      <dgm:prSet presAssocID="{00B8414E-B479-4E92-8CB7-CF801A90D3D1}" presName="lastNode" presStyleLbl="node1" presStyleIdx="2" presStyleCnt="3">
        <dgm:presLayoutVars>
          <dgm:bulletEnabled val="1"/>
        </dgm:presLayoutVars>
      </dgm:prSet>
      <dgm:spPr/>
      <dgm:t>
        <a:bodyPr/>
        <a:lstStyle/>
        <a:p>
          <a:endParaRPr lang="pl-PL"/>
        </a:p>
      </dgm:t>
    </dgm:pt>
  </dgm:ptLst>
  <dgm:cxnLst>
    <dgm:cxn modelId="{1C7CE302-18A9-4C5E-80AB-0F44A8AFF6DD}" type="presOf" srcId="{8534FB4D-5E71-412B-95BA-8B9388E48828}" destId="{903ADCD6-B512-4832-9525-2A8B0A129AA6}" srcOrd="1" destOrd="0" presId="urn:microsoft.com/office/officeart/2005/8/layout/equation2"/>
    <dgm:cxn modelId="{CAE43DFA-7BF9-405D-9181-1C65BF78AF00}" type="presOf" srcId="{00B8414E-B479-4E92-8CB7-CF801A90D3D1}" destId="{1806E0AC-52C5-4CDB-8673-85C72A9F49DE}" srcOrd="0" destOrd="0" presId="urn:microsoft.com/office/officeart/2005/8/layout/equation2"/>
    <dgm:cxn modelId="{D8A6401F-96CD-416E-BC6A-3DF89E774112}" srcId="{00B8414E-B479-4E92-8CB7-CF801A90D3D1}" destId="{8F696E0D-6403-42F7-91B9-11AD959E3492}" srcOrd="2" destOrd="0" parTransId="{94C3573F-46DE-4A91-B150-AE6A5E9721B6}" sibTransId="{60BB74E9-FB36-4BAD-861B-393A23225D4A}"/>
    <dgm:cxn modelId="{DD63B22E-EB5D-4174-ADD8-ED6470903ED1}" type="presOf" srcId="{843E3563-0C9D-40AD-9033-9199A47CA008}" destId="{F915C3AF-CF18-4124-80B3-F9B989E8A507}" srcOrd="0" destOrd="0" presId="urn:microsoft.com/office/officeart/2005/8/layout/equation2"/>
    <dgm:cxn modelId="{DDD0DEF4-79DB-4924-ABA1-7E87F63AB626}" type="presOf" srcId="{8C970D8E-70B9-4164-901D-D6C383A80C64}" destId="{EDD6F961-AA8F-4C6F-BFDD-39FAA170F23A}" srcOrd="0" destOrd="0" presId="urn:microsoft.com/office/officeart/2005/8/layout/equation2"/>
    <dgm:cxn modelId="{8FC0EA00-327C-4072-A6BF-19D3EB7B37D5}" type="presOf" srcId="{8534FB4D-5E71-412B-95BA-8B9388E48828}" destId="{20536400-50F4-42E3-BEE6-F78F6DA1F69C}" srcOrd="0" destOrd="0" presId="urn:microsoft.com/office/officeart/2005/8/layout/equation2"/>
    <dgm:cxn modelId="{5B5EC33D-AC99-4173-89BB-7711BBF2669A}" type="presOf" srcId="{193E9987-9CA2-449C-9A2D-BCAF3C0D184C}" destId="{6A7EC050-AF65-477D-9C71-2AFEE8FD925E}" srcOrd="0" destOrd="0" presId="urn:microsoft.com/office/officeart/2005/8/layout/equation2"/>
    <dgm:cxn modelId="{DAAB60D8-EDED-42D2-82C3-A774724BA891}" type="presOf" srcId="{8F696E0D-6403-42F7-91B9-11AD959E3492}" destId="{5C1F4754-7783-49B4-9C00-1B15A58C0C24}" srcOrd="0" destOrd="0" presId="urn:microsoft.com/office/officeart/2005/8/layout/equation2"/>
    <dgm:cxn modelId="{3384A7DC-FC18-4BEE-99AA-44F2DD51C867}" srcId="{00B8414E-B479-4E92-8CB7-CF801A90D3D1}" destId="{843E3563-0C9D-40AD-9033-9199A47CA008}" srcOrd="1" destOrd="0" parTransId="{E143CDEE-345B-4FDA-A0F0-8835F04D03C8}" sibTransId="{8534FB4D-5E71-412B-95BA-8B9388E48828}"/>
    <dgm:cxn modelId="{BAAE82DC-8A8A-4C50-BD8B-23A0FA40F4D8}" srcId="{00B8414E-B479-4E92-8CB7-CF801A90D3D1}" destId="{193E9987-9CA2-449C-9A2D-BCAF3C0D184C}" srcOrd="0" destOrd="0" parTransId="{6F1998BB-14FF-4451-A6B1-8192618F41C3}" sibTransId="{8C970D8E-70B9-4164-901D-D6C383A80C64}"/>
    <dgm:cxn modelId="{8FD1721D-868A-4257-8BA3-9826C71EA283}" type="presParOf" srcId="{1806E0AC-52C5-4CDB-8673-85C72A9F49DE}" destId="{62BAF228-E083-483B-835C-1E443DA3791E}" srcOrd="0" destOrd="0" presId="urn:microsoft.com/office/officeart/2005/8/layout/equation2"/>
    <dgm:cxn modelId="{5448EBFE-6625-4719-8EC5-BA5108017DF4}" type="presParOf" srcId="{62BAF228-E083-483B-835C-1E443DA3791E}" destId="{6A7EC050-AF65-477D-9C71-2AFEE8FD925E}" srcOrd="0" destOrd="0" presId="urn:microsoft.com/office/officeart/2005/8/layout/equation2"/>
    <dgm:cxn modelId="{B6FBF053-AF84-4E4E-B159-94D1572B53BD}" type="presParOf" srcId="{62BAF228-E083-483B-835C-1E443DA3791E}" destId="{F5F87240-ADB7-490E-AEA7-11FEBD31159B}" srcOrd="1" destOrd="0" presId="urn:microsoft.com/office/officeart/2005/8/layout/equation2"/>
    <dgm:cxn modelId="{BDE4D952-6ED2-4C92-B10B-D42197267102}" type="presParOf" srcId="{62BAF228-E083-483B-835C-1E443DA3791E}" destId="{EDD6F961-AA8F-4C6F-BFDD-39FAA170F23A}" srcOrd="2" destOrd="0" presId="urn:microsoft.com/office/officeart/2005/8/layout/equation2"/>
    <dgm:cxn modelId="{FE20ADF2-9FD3-4E24-9582-F0FFDF4A03FF}" type="presParOf" srcId="{62BAF228-E083-483B-835C-1E443DA3791E}" destId="{08B2C8B7-5D5F-4E6F-BFD8-91AC365BD764}" srcOrd="3" destOrd="0" presId="urn:microsoft.com/office/officeart/2005/8/layout/equation2"/>
    <dgm:cxn modelId="{4CE16ADC-8B26-4E0C-8089-86AE0923AA53}" type="presParOf" srcId="{62BAF228-E083-483B-835C-1E443DA3791E}" destId="{F915C3AF-CF18-4124-80B3-F9B989E8A507}" srcOrd="4" destOrd="0" presId="urn:microsoft.com/office/officeart/2005/8/layout/equation2"/>
    <dgm:cxn modelId="{6E16FBA2-5F55-43E6-B658-AEA7D18DD3A2}" type="presParOf" srcId="{1806E0AC-52C5-4CDB-8673-85C72A9F49DE}" destId="{20536400-50F4-42E3-BEE6-F78F6DA1F69C}" srcOrd="1" destOrd="0" presId="urn:microsoft.com/office/officeart/2005/8/layout/equation2"/>
    <dgm:cxn modelId="{D64BA85A-61BF-46AC-8FD9-4ADAD10A63D5}" type="presParOf" srcId="{20536400-50F4-42E3-BEE6-F78F6DA1F69C}" destId="{903ADCD6-B512-4832-9525-2A8B0A129AA6}" srcOrd="0" destOrd="0" presId="urn:microsoft.com/office/officeart/2005/8/layout/equation2"/>
    <dgm:cxn modelId="{95C420DD-D2C6-4684-B21C-C7211294DCB6}" type="presParOf" srcId="{1806E0AC-52C5-4CDB-8673-85C72A9F49DE}" destId="{5C1F4754-7783-49B4-9C00-1B15A58C0C24}" srcOrd="2" destOrd="0" presId="urn:microsoft.com/office/officeart/2005/8/layout/equation2"/>
  </dgm:cxnLst>
  <dgm:bg/>
  <dgm:whole/>
</dgm:dataModel>
</file>

<file path=ppt/diagrams/data15.xml><?xml version="1.0" encoding="utf-8"?>
<dgm:dataModel xmlns:dgm="http://schemas.openxmlformats.org/drawingml/2006/diagram" xmlns:a="http://schemas.openxmlformats.org/drawingml/2006/main">
  <dgm:ptLst>
    <dgm:pt modelId="{79C050A3-2BDF-4DF8-B1A8-60B871C876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pl-PL"/>
        </a:p>
      </dgm:t>
    </dgm:pt>
    <dgm:pt modelId="{4E4A4F91-5B3C-44D0-AC10-7079F97769FF}">
      <dgm:prSet phldrT="[Tekst]"/>
      <dgm:spPr/>
      <dgm:t>
        <a:bodyPr/>
        <a:lstStyle/>
        <a:p>
          <a:r>
            <a:rPr lang="pl-PL" smtClean="0"/>
            <a:t>8-bit</a:t>
          </a:r>
          <a:endParaRPr lang="pl-PL"/>
        </a:p>
      </dgm:t>
    </dgm:pt>
    <dgm:pt modelId="{B7F32285-0B73-443B-BD57-F3631608C8D8}" type="parTrans" cxnId="{A4402145-FC50-41D8-B305-C5B89A88A36D}">
      <dgm:prSet/>
      <dgm:spPr/>
      <dgm:t>
        <a:bodyPr/>
        <a:lstStyle/>
        <a:p>
          <a:endParaRPr lang="pl-PL"/>
        </a:p>
      </dgm:t>
    </dgm:pt>
    <dgm:pt modelId="{D33CB9B6-3563-4B28-AB33-2A023E06901D}" type="sibTrans" cxnId="{A4402145-FC50-41D8-B305-C5B89A88A36D}">
      <dgm:prSet/>
      <dgm:spPr/>
      <dgm:t>
        <a:bodyPr/>
        <a:lstStyle/>
        <a:p>
          <a:endParaRPr lang="pl-PL"/>
        </a:p>
      </dgm:t>
    </dgm:pt>
    <dgm:pt modelId="{E477B8F1-8D58-4401-BE25-6F066AE6F839}">
      <dgm:prSet phldrT="[Tekst]"/>
      <dgm:spPr/>
      <dgm:t>
        <a:bodyPr/>
        <a:lstStyle/>
        <a:p>
          <a:r>
            <a:rPr lang="pl-PL" smtClean="0"/>
            <a:t>Lata 80.</a:t>
          </a:r>
          <a:endParaRPr lang="pl-PL"/>
        </a:p>
      </dgm:t>
    </dgm:pt>
    <dgm:pt modelId="{A5F9A806-48BB-440B-880A-87D93D04FA2A}" type="parTrans" cxnId="{8121BA7B-67E4-425D-9CDF-E58579C072FB}">
      <dgm:prSet/>
      <dgm:spPr/>
      <dgm:t>
        <a:bodyPr/>
        <a:lstStyle/>
        <a:p>
          <a:endParaRPr lang="pl-PL"/>
        </a:p>
      </dgm:t>
    </dgm:pt>
    <dgm:pt modelId="{8B61E711-74DF-4873-A00D-1A1CE026982B}" type="sibTrans" cxnId="{8121BA7B-67E4-425D-9CDF-E58579C072FB}">
      <dgm:prSet/>
      <dgm:spPr/>
      <dgm:t>
        <a:bodyPr/>
        <a:lstStyle/>
        <a:p>
          <a:endParaRPr lang="pl-PL"/>
        </a:p>
      </dgm:t>
    </dgm:pt>
    <dgm:pt modelId="{522BA9D7-8CDF-4F5B-8AF6-75170BD4FA29}">
      <dgm:prSet phldrT="[Tekst]"/>
      <dgm:spPr/>
      <dgm:t>
        <a:bodyPr/>
        <a:lstStyle/>
        <a:p>
          <a:r>
            <a:rPr lang="pl-PL" err="1" smtClean="0"/>
            <a:t>Commodore</a:t>
          </a:r>
          <a:r>
            <a:rPr lang="pl-PL" smtClean="0"/>
            <a:t> 64</a:t>
          </a:r>
          <a:endParaRPr lang="pl-PL"/>
        </a:p>
      </dgm:t>
    </dgm:pt>
    <dgm:pt modelId="{2F789EE2-9DAE-4D84-8F80-F569DE420C49}" type="parTrans" cxnId="{487393F1-1A78-4139-9047-145D56FF37FB}">
      <dgm:prSet/>
      <dgm:spPr/>
      <dgm:t>
        <a:bodyPr/>
        <a:lstStyle/>
        <a:p>
          <a:endParaRPr lang="pl-PL"/>
        </a:p>
      </dgm:t>
    </dgm:pt>
    <dgm:pt modelId="{81CA43BA-8AE2-4069-9C4B-94C97727439B}" type="sibTrans" cxnId="{487393F1-1A78-4139-9047-145D56FF37FB}">
      <dgm:prSet/>
      <dgm:spPr/>
      <dgm:t>
        <a:bodyPr/>
        <a:lstStyle/>
        <a:p>
          <a:endParaRPr lang="pl-PL"/>
        </a:p>
      </dgm:t>
    </dgm:pt>
    <dgm:pt modelId="{448102EF-3BE1-4CF5-8967-1DAE85A4CF6B}">
      <dgm:prSet phldrT="[Tekst]"/>
      <dgm:spPr/>
      <dgm:t>
        <a:bodyPr/>
        <a:lstStyle/>
        <a:p>
          <a:r>
            <a:rPr lang="pl-PL" smtClean="0"/>
            <a:t>16-bit</a:t>
          </a:r>
          <a:endParaRPr lang="pl-PL"/>
        </a:p>
      </dgm:t>
    </dgm:pt>
    <dgm:pt modelId="{32A44F0B-D206-42C1-86A4-AF3C4128ACA0}" type="parTrans" cxnId="{8BA01F0F-88C2-4702-B5C6-539AFD574FBC}">
      <dgm:prSet/>
      <dgm:spPr/>
      <dgm:t>
        <a:bodyPr/>
        <a:lstStyle/>
        <a:p>
          <a:endParaRPr lang="pl-PL"/>
        </a:p>
      </dgm:t>
    </dgm:pt>
    <dgm:pt modelId="{6721FD38-C204-4DAF-97C7-3A1D7CC34168}" type="sibTrans" cxnId="{8BA01F0F-88C2-4702-B5C6-539AFD574FBC}">
      <dgm:prSet/>
      <dgm:spPr/>
      <dgm:t>
        <a:bodyPr/>
        <a:lstStyle/>
        <a:p>
          <a:endParaRPr lang="pl-PL"/>
        </a:p>
      </dgm:t>
    </dgm:pt>
    <dgm:pt modelId="{1049E80E-9FFC-42EB-8613-EA8CE2680A7D}">
      <dgm:prSet phldrT="[Tekst]"/>
      <dgm:spPr/>
      <dgm:t>
        <a:bodyPr/>
        <a:lstStyle/>
        <a:p>
          <a:r>
            <a:rPr lang="pl-PL" smtClean="0"/>
            <a:t>Przełom lat 80./90.</a:t>
          </a:r>
          <a:endParaRPr lang="pl-PL"/>
        </a:p>
      </dgm:t>
    </dgm:pt>
    <dgm:pt modelId="{3CD3036D-E01F-4C5C-B182-1DE136BC5220}" type="parTrans" cxnId="{34F021DB-46BD-4DAE-AE42-3664E40E9E82}">
      <dgm:prSet/>
      <dgm:spPr/>
      <dgm:t>
        <a:bodyPr/>
        <a:lstStyle/>
        <a:p>
          <a:endParaRPr lang="pl-PL"/>
        </a:p>
      </dgm:t>
    </dgm:pt>
    <dgm:pt modelId="{938E26FF-254C-4ABA-A2F6-E4074871A691}" type="sibTrans" cxnId="{34F021DB-46BD-4DAE-AE42-3664E40E9E82}">
      <dgm:prSet/>
      <dgm:spPr/>
      <dgm:t>
        <a:bodyPr/>
        <a:lstStyle/>
        <a:p>
          <a:endParaRPr lang="pl-PL"/>
        </a:p>
      </dgm:t>
    </dgm:pt>
    <dgm:pt modelId="{4C64B307-D2F3-4B9B-9403-DBA019C45ED1}">
      <dgm:prSet phldrT="[Tekst]"/>
      <dgm:spPr/>
      <dgm:t>
        <a:bodyPr/>
        <a:lstStyle/>
        <a:p>
          <a:r>
            <a:rPr lang="pl-PL" smtClean="0"/>
            <a:t>32-bit</a:t>
          </a:r>
          <a:endParaRPr lang="pl-PL"/>
        </a:p>
      </dgm:t>
    </dgm:pt>
    <dgm:pt modelId="{5B2F40B4-B698-4508-B548-E4704B2A2445}" type="parTrans" cxnId="{7456ACC8-5B03-4431-8D5A-F22A5937B18B}">
      <dgm:prSet/>
      <dgm:spPr/>
      <dgm:t>
        <a:bodyPr/>
        <a:lstStyle/>
        <a:p>
          <a:endParaRPr lang="pl-PL"/>
        </a:p>
      </dgm:t>
    </dgm:pt>
    <dgm:pt modelId="{D8145C93-F794-4FBE-9ED1-B2B5828F4F40}" type="sibTrans" cxnId="{7456ACC8-5B03-4431-8D5A-F22A5937B18B}">
      <dgm:prSet/>
      <dgm:spPr/>
      <dgm:t>
        <a:bodyPr/>
        <a:lstStyle/>
        <a:p>
          <a:endParaRPr lang="pl-PL"/>
        </a:p>
      </dgm:t>
    </dgm:pt>
    <dgm:pt modelId="{BFAE50B7-8377-4587-A465-147DAC36C8A6}">
      <dgm:prSet phldrT="[Tekst]"/>
      <dgm:spPr/>
      <dgm:t>
        <a:bodyPr/>
        <a:lstStyle/>
        <a:p>
          <a:r>
            <a:rPr lang="pl-PL" smtClean="0"/>
            <a:t>Od lat 90.</a:t>
          </a:r>
          <a:endParaRPr lang="pl-PL"/>
        </a:p>
      </dgm:t>
    </dgm:pt>
    <dgm:pt modelId="{C2D5579F-5B9F-46A6-B334-E5736B435C9C}" type="parTrans" cxnId="{38D4A8DD-8BDC-4EA2-9182-9992A6BDC790}">
      <dgm:prSet/>
      <dgm:spPr/>
      <dgm:t>
        <a:bodyPr/>
        <a:lstStyle/>
        <a:p>
          <a:endParaRPr lang="pl-PL"/>
        </a:p>
      </dgm:t>
    </dgm:pt>
    <dgm:pt modelId="{D63596F0-32ED-4691-AA1B-03E58AB41BF0}" type="sibTrans" cxnId="{38D4A8DD-8BDC-4EA2-9182-9992A6BDC790}">
      <dgm:prSet/>
      <dgm:spPr/>
      <dgm:t>
        <a:bodyPr/>
        <a:lstStyle/>
        <a:p>
          <a:endParaRPr lang="pl-PL"/>
        </a:p>
      </dgm:t>
    </dgm:pt>
    <dgm:pt modelId="{77F659AC-EC5F-493B-AAED-B714611D78D2}">
      <dgm:prSet phldrT="[Tekst]"/>
      <dgm:spPr/>
      <dgm:t>
        <a:bodyPr/>
        <a:lstStyle/>
        <a:p>
          <a:r>
            <a:rPr lang="pl-PL" smtClean="0"/>
            <a:t>Windows 95-XP, Linux, Macintosh</a:t>
          </a:r>
          <a:endParaRPr lang="pl-PL"/>
        </a:p>
      </dgm:t>
    </dgm:pt>
    <dgm:pt modelId="{F90FCF5D-4E48-424F-A380-E910FDF9A75F}" type="parTrans" cxnId="{EE2D0CDC-1251-4BA7-B8E4-4C8873207A34}">
      <dgm:prSet/>
      <dgm:spPr/>
      <dgm:t>
        <a:bodyPr/>
        <a:lstStyle/>
        <a:p>
          <a:endParaRPr lang="pl-PL"/>
        </a:p>
      </dgm:t>
    </dgm:pt>
    <dgm:pt modelId="{9EDB057D-6293-4DA5-8ECB-1A1A44BFFC33}" type="sibTrans" cxnId="{EE2D0CDC-1251-4BA7-B8E4-4C8873207A34}">
      <dgm:prSet/>
      <dgm:spPr/>
      <dgm:t>
        <a:bodyPr/>
        <a:lstStyle/>
        <a:p>
          <a:endParaRPr lang="pl-PL"/>
        </a:p>
      </dgm:t>
    </dgm:pt>
    <dgm:pt modelId="{B8268CA2-DD97-4DC4-9D6D-FE7FE1554877}">
      <dgm:prSet phldrT="[Tekst]"/>
      <dgm:spPr/>
      <dgm:t>
        <a:bodyPr/>
        <a:lstStyle/>
        <a:p>
          <a:r>
            <a:rPr lang="pl-PL" smtClean="0"/>
            <a:t>64-bit</a:t>
          </a:r>
          <a:endParaRPr lang="pl-PL"/>
        </a:p>
      </dgm:t>
    </dgm:pt>
    <dgm:pt modelId="{6E7086B7-86C8-4743-87CA-30398528F2D1}" type="parTrans" cxnId="{CF2B6349-E32D-496D-8D41-4F5424863840}">
      <dgm:prSet/>
      <dgm:spPr/>
      <dgm:t>
        <a:bodyPr/>
        <a:lstStyle/>
        <a:p>
          <a:endParaRPr lang="pl-PL"/>
        </a:p>
      </dgm:t>
    </dgm:pt>
    <dgm:pt modelId="{CF86FD9D-D1D6-49CB-83FC-13927CD45B33}" type="sibTrans" cxnId="{CF2B6349-E32D-496D-8D41-4F5424863840}">
      <dgm:prSet/>
      <dgm:spPr/>
      <dgm:t>
        <a:bodyPr/>
        <a:lstStyle/>
        <a:p>
          <a:endParaRPr lang="pl-PL"/>
        </a:p>
      </dgm:t>
    </dgm:pt>
    <dgm:pt modelId="{58D9A587-CA49-45E5-AD37-D752FE860BED}">
      <dgm:prSet phldrT="[Tekst]"/>
      <dgm:spPr/>
      <dgm:t>
        <a:bodyPr/>
        <a:lstStyle/>
        <a:p>
          <a:r>
            <a:rPr lang="pl-PL" smtClean="0"/>
            <a:t>Atari, Amiga, DOS, Windows 3.1, Macintosh</a:t>
          </a:r>
          <a:endParaRPr lang="pl-PL"/>
        </a:p>
      </dgm:t>
    </dgm:pt>
    <dgm:pt modelId="{1779EBCC-4563-4E50-94CF-9B94FEE12D89}" type="parTrans" cxnId="{4B7D7F46-AB9F-4B54-8F3F-37B0593CE9B1}">
      <dgm:prSet/>
      <dgm:spPr/>
      <dgm:t>
        <a:bodyPr/>
        <a:lstStyle/>
        <a:p>
          <a:endParaRPr lang="pl-PL"/>
        </a:p>
      </dgm:t>
    </dgm:pt>
    <dgm:pt modelId="{BB803F62-7ADA-4AAE-9766-FF78668D3AC9}" type="sibTrans" cxnId="{4B7D7F46-AB9F-4B54-8F3F-37B0593CE9B1}">
      <dgm:prSet/>
      <dgm:spPr/>
      <dgm:t>
        <a:bodyPr/>
        <a:lstStyle/>
        <a:p>
          <a:endParaRPr lang="pl-PL"/>
        </a:p>
      </dgm:t>
    </dgm:pt>
    <dgm:pt modelId="{3BAD691B-326D-43CB-98ED-ABE0B517121E}">
      <dgm:prSet phldrT="[Tekst]"/>
      <dgm:spPr/>
      <dgm:t>
        <a:bodyPr/>
        <a:lstStyle/>
        <a:p>
          <a:r>
            <a:rPr lang="pl-PL" smtClean="0"/>
            <a:t>Po 2000</a:t>
          </a:r>
          <a:endParaRPr lang="pl-PL"/>
        </a:p>
      </dgm:t>
    </dgm:pt>
    <dgm:pt modelId="{129CA60F-8CB5-4A9B-9220-53FC7635BFB3}" type="parTrans" cxnId="{10E38BBB-BA94-4389-B8B2-34306027300E}">
      <dgm:prSet/>
      <dgm:spPr/>
      <dgm:t>
        <a:bodyPr/>
        <a:lstStyle/>
        <a:p>
          <a:endParaRPr lang="pl-PL"/>
        </a:p>
      </dgm:t>
    </dgm:pt>
    <dgm:pt modelId="{8A8DC1B0-06AB-4092-9CD7-E39856AF2BD7}" type="sibTrans" cxnId="{10E38BBB-BA94-4389-B8B2-34306027300E}">
      <dgm:prSet/>
      <dgm:spPr/>
      <dgm:t>
        <a:bodyPr/>
        <a:lstStyle/>
        <a:p>
          <a:endParaRPr lang="pl-PL"/>
        </a:p>
      </dgm:t>
    </dgm:pt>
    <dgm:pt modelId="{39DA247E-D46D-421B-9C06-1E723ACFBEB7}">
      <dgm:prSet phldrT="[Tekst]"/>
      <dgm:spPr/>
      <dgm:t>
        <a:bodyPr/>
        <a:lstStyle/>
        <a:p>
          <a:r>
            <a:rPr lang="pl-PL" smtClean="0"/>
            <a:t>Windows Vista, Linux, Mac OS X</a:t>
          </a:r>
          <a:endParaRPr lang="pl-PL"/>
        </a:p>
      </dgm:t>
    </dgm:pt>
    <dgm:pt modelId="{714CB942-5755-42A2-BA81-889204D63AC3}" type="parTrans" cxnId="{4611946B-6574-44B8-8C4E-A18A1FBF25EA}">
      <dgm:prSet/>
      <dgm:spPr/>
      <dgm:t>
        <a:bodyPr/>
        <a:lstStyle/>
        <a:p>
          <a:endParaRPr lang="pl-PL"/>
        </a:p>
      </dgm:t>
    </dgm:pt>
    <dgm:pt modelId="{7DD04F20-4EDA-4FC3-887B-4425BA35C1D1}" type="sibTrans" cxnId="{4611946B-6574-44B8-8C4E-A18A1FBF25EA}">
      <dgm:prSet/>
      <dgm:spPr/>
      <dgm:t>
        <a:bodyPr/>
        <a:lstStyle/>
        <a:p>
          <a:endParaRPr lang="pl-PL"/>
        </a:p>
      </dgm:t>
    </dgm:pt>
    <dgm:pt modelId="{578AB6FC-6948-41CB-8A44-6248E27E70DB}" type="pres">
      <dgm:prSet presAssocID="{79C050A3-2BDF-4DF8-B1A8-60B871C87674}" presName="linearFlow" presStyleCnt="0">
        <dgm:presLayoutVars>
          <dgm:dir/>
          <dgm:animLvl val="lvl"/>
          <dgm:resizeHandles val="exact"/>
        </dgm:presLayoutVars>
      </dgm:prSet>
      <dgm:spPr/>
      <dgm:t>
        <a:bodyPr/>
        <a:lstStyle/>
        <a:p>
          <a:endParaRPr lang="pl-PL"/>
        </a:p>
      </dgm:t>
    </dgm:pt>
    <dgm:pt modelId="{84270577-07F9-4D9F-BCB5-21FBA07D9EE1}" type="pres">
      <dgm:prSet presAssocID="{4E4A4F91-5B3C-44D0-AC10-7079F97769FF}" presName="composite" presStyleCnt="0"/>
      <dgm:spPr/>
    </dgm:pt>
    <dgm:pt modelId="{BECD5FA9-F6E8-4AFA-9B82-BB5AE4B834FB}" type="pres">
      <dgm:prSet presAssocID="{4E4A4F91-5B3C-44D0-AC10-7079F97769FF}" presName="parentText" presStyleLbl="alignNode1" presStyleIdx="0" presStyleCnt="4">
        <dgm:presLayoutVars>
          <dgm:chMax val="1"/>
          <dgm:bulletEnabled val="1"/>
        </dgm:presLayoutVars>
      </dgm:prSet>
      <dgm:spPr/>
      <dgm:t>
        <a:bodyPr/>
        <a:lstStyle/>
        <a:p>
          <a:endParaRPr lang="pl-PL"/>
        </a:p>
      </dgm:t>
    </dgm:pt>
    <dgm:pt modelId="{1ADF4B61-CC9D-4E67-9A7A-AFD17155FB66}" type="pres">
      <dgm:prSet presAssocID="{4E4A4F91-5B3C-44D0-AC10-7079F97769FF}" presName="descendantText" presStyleLbl="alignAcc1" presStyleIdx="0" presStyleCnt="4">
        <dgm:presLayoutVars>
          <dgm:bulletEnabled val="1"/>
        </dgm:presLayoutVars>
      </dgm:prSet>
      <dgm:spPr/>
      <dgm:t>
        <a:bodyPr/>
        <a:lstStyle/>
        <a:p>
          <a:endParaRPr lang="pl-PL"/>
        </a:p>
      </dgm:t>
    </dgm:pt>
    <dgm:pt modelId="{BB7D6E28-3688-4BC9-93DF-041CE7BECA6E}" type="pres">
      <dgm:prSet presAssocID="{D33CB9B6-3563-4B28-AB33-2A023E06901D}" presName="sp" presStyleCnt="0"/>
      <dgm:spPr/>
    </dgm:pt>
    <dgm:pt modelId="{58F49EC5-24A3-460F-87F8-36615A2BD4A3}" type="pres">
      <dgm:prSet presAssocID="{448102EF-3BE1-4CF5-8967-1DAE85A4CF6B}" presName="composite" presStyleCnt="0"/>
      <dgm:spPr/>
    </dgm:pt>
    <dgm:pt modelId="{1859D89E-3937-4444-BBEA-B8593889D387}" type="pres">
      <dgm:prSet presAssocID="{448102EF-3BE1-4CF5-8967-1DAE85A4CF6B}" presName="parentText" presStyleLbl="alignNode1" presStyleIdx="1" presStyleCnt="4">
        <dgm:presLayoutVars>
          <dgm:chMax val="1"/>
          <dgm:bulletEnabled val="1"/>
        </dgm:presLayoutVars>
      </dgm:prSet>
      <dgm:spPr/>
      <dgm:t>
        <a:bodyPr/>
        <a:lstStyle/>
        <a:p>
          <a:endParaRPr lang="pl-PL"/>
        </a:p>
      </dgm:t>
    </dgm:pt>
    <dgm:pt modelId="{E179369C-6336-4C1B-88FC-61DD081856F1}" type="pres">
      <dgm:prSet presAssocID="{448102EF-3BE1-4CF5-8967-1DAE85A4CF6B}" presName="descendantText" presStyleLbl="alignAcc1" presStyleIdx="1" presStyleCnt="4">
        <dgm:presLayoutVars>
          <dgm:bulletEnabled val="1"/>
        </dgm:presLayoutVars>
      </dgm:prSet>
      <dgm:spPr/>
      <dgm:t>
        <a:bodyPr/>
        <a:lstStyle/>
        <a:p>
          <a:endParaRPr lang="pl-PL"/>
        </a:p>
      </dgm:t>
    </dgm:pt>
    <dgm:pt modelId="{B631EA77-A36A-4105-978C-5F214D05AB62}" type="pres">
      <dgm:prSet presAssocID="{6721FD38-C204-4DAF-97C7-3A1D7CC34168}" presName="sp" presStyleCnt="0"/>
      <dgm:spPr/>
    </dgm:pt>
    <dgm:pt modelId="{5133719B-9383-4B6D-92AB-6ACD4FCC1133}" type="pres">
      <dgm:prSet presAssocID="{4C64B307-D2F3-4B9B-9403-DBA019C45ED1}" presName="composite" presStyleCnt="0"/>
      <dgm:spPr/>
    </dgm:pt>
    <dgm:pt modelId="{3A733376-DBC5-44EC-B2A7-FD04F1E7B1E8}" type="pres">
      <dgm:prSet presAssocID="{4C64B307-D2F3-4B9B-9403-DBA019C45ED1}" presName="parentText" presStyleLbl="alignNode1" presStyleIdx="2" presStyleCnt="4">
        <dgm:presLayoutVars>
          <dgm:chMax val="1"/>
          <dgm:bulletEnabled val="1"/>
        </dgm:presLayoutVars>
      </dgm:prSet>
      <dgm:spPr/>
      <dgm:t>
        <a:bodyPr/>
        <a:lstStyle/>
        <a:p>
          <a:endParaRPr lang="pl-PL"/>
        </a:p>
      </dgm:t>
    </dgm:pt>
    <dgm:pt modelId="{BB2B6DCB-88E8-4C82-91F8-15C189CCB266}" type="pres">
      <dgm:prSet presAssocID="{4C64B307-D2F3-4B9B-9403-DBA019C45ED1}" presName="descendantText" presStyleLbl="alignAcc1" presStyleIdx="2" presStyleCnt="4">
        <dgm:presLayoutVars>
          <dgm:bulletEnabled val="1"/>
        </dgm:presLayoutVars>
      </dgm:prSet>
      <dgm:spPr/>
      <dgm:t>
        <a:bodyPr/>
        <a:lstStyle/>
        <a:p>
          <a:endParaRPr lang="pl-PL"/>
        </a:p>
      </dgm:t>
    </dgm:pt>
    <dgm:pt modelId="{DFB193CB-76BE-437A-8D08-F0EF4059A58A}" type="pres">
      <dgm:prSet presAssocID="{D8145C93-F794-4FBE-9ED1-B2B5828F4F40}" presName="sp" presStyleCnt="0"/>
      <dgm:spPr/>
    </dgm:pt>
    <dgm:pt modelId="{A9394B20-955A-496D-8BEB-F7510AF75388}" type="pres">
      <dgm:prSet presAssocID="{B8268CA2-DD97-4DC4-9D6D-FE7FE1554877}" presName="composite" presStyleCnt="0"/>
      <dgm:spPr/>
    </dgm:pt>
    <dgm:pt modelId="{68E15743-4774-4E6E-A105-FB9A30B2F308}" type="pres">
      <dgm:prSet presAssocID="{B8268CA2-DD97-4DC4-9D6D-FE7FE1554877}" presName="parentText" presStyleLbl="alignNode1" presStyleIdx="3" presStyleCnt="4">
        <dgm:presLayoutVars>
          <dgm:chMax val="1"/>
          <dgm:bulletEnabled val="1"/>
        </dgm:presLayoutVars>
      </dgm:prSet>
      <dgm:spPr/>
      <dgm:t>
        <a:bodyPr/>
        <a:lstStyle/>
        <a:p>
          <a:endParaRPr lang="pl-PL"/>
        </a:p>
      </dgm:t>
    </dgm:pt>
    <dgm:pt modelId="{F118CD5B-B733-4451-B89A-2EB5D1B54306}" type="pres">
      <dgm:prSet presAssocID="{B8268CA2-DD97-4DC4-9D6D-FE7FE1554877}" presName="descendantText" presStyleLbl="alignAcc1" presStyleIdx="3" presStyleCnt="4">
        <dgm:presLayoutVars>
          <dgm:bulletEnabled val="1"/>
        </dgm:presLayoutVars>
      </dgm:prSet>
      <dgm:spPr/>
      <dgm:t>
        <a:bodyPr/>
        <a:lstStyle/>
        <a:p>
          <a:endParaRPr lang="pl-PL"/>
        </a:p>
      </dgm:t>
    </dgm:pt>
  </dgm:ptLst>
  <dgm:cxnLst>
    <dgm:cxn modelId="{52377E06-8985-41AF-9828-E4B43FA3405A}" type="presOf" srcId="{B8268CA2-DD97-4DC4-9D6D-FE7FE1554877}" destId="{68E15743-4774-4E6E-A105-FB9A30B2F308}" srcOrd="0" destOrd="0" presId="urn:microsoft.com/office/officeart/2005/8/layout/chevron2"/>
    <dgm:cxn modelId="{34F021DB-46BD-4DAE-AE42-3664E40E9E82}" srcId="{448102EF-3BE1-4CF5-8967-1DAE85A4CF6B}" destId="{1049E80E-9FFC-42EB-8613-EA8CE2680A7D}" srcOrd="0" destOrd="0" parTransId="{3CD3036D-E01F-4C5C-B182-1DE136BC5220}" sibTransId="{938E26FF-254C-4ABA-A2F6-E4074871A691}"/>
    <dgm:cxn modelId="{B57489AB-138B-4759-BF72-AEACE42B651F}" type="presOf" srcId="{E477B8F1-8D58-4401-BE25-6F066AE6F839}" destId="{1ADF4B61-CC9D-4E67-9A7A-AFD17155FB66}" srcOrd="0" destOrd="0" presId="urn:microsoft.com/office/officeart/2005/8/layout/chevron2"/>
    <dgm:cxn modelId="{8121BA7B-67E4-425D-9CDF-E58579C072FB}" srcId="{4E4A4F91-5B3C-44D0-AC10-7079F97769FF}" destId="{E477B8F1-8D58-4401-BE25-6F066AE6F839}" srcOrd="0" destOrd="0" parTransId="{A5F9A806-48BB-440B-880A-87D93D04FA2A}" sibTransId="{8B61E711-74DF-4873-A00D-1A1CE026982B}"/>
    <dgm:cxn modelId="{38D4A8DD-8BDC-4EA2-9182-9992A6BDC790}" srcId="{4C64B307-D2F3-4B9B-9403-DBA019C45ED1}" destId="{BFAE50B7-8377-4587-A465-147DAC36C8A6}" srcOrd="0" destOrd="0" parTransId="{C2D5579F-5B9F-46A6-B334-E5736B435C9C}" sibTransId="{D63596F0-32ED-4691-AA1B-03E58AB41BF0}"/>
    <dgm:cxn modelId="{487393F1-1A78-4139-9047-145D56FF37FB}" srcId="{4E4A4F91-5B3C-44D0-AC10-7079F97769FF}" destId="{522BA9D7-8CDF-4F5B-8AF6-75170BD4FA29}" srcOrd="1" destOrd="0" parTransId="{2F789EE2-9DAE-4D84-8F80-F569DE420C49}" sibTransId="{81CA43BA-8AE2-4069-9C4B-94C97727439B}"/>
    <dgm:cxn modelId="{10E38BBB-BA94-4389-B8B2-34306027300E}" srcId="{B8268CA2-DD97-4DC4-9D6D-FE7FE1554877}" destId="{3BAD691B-326D-43CB-98ED-ABE0B517121E}" srcOrd="0" destOrd="0" parTransId="{129CA60F-8CB5-4A9B-9220-53FC7635BFB3}" sibTransId="{8A8DC1B0-06AB-4092-9CD7-E39856AF2BD7}"/>
    <dgm:cxn modelId="{99BBF5F0-9CBE-484D-B2E4-3F426E40870B}" type="presOf" srcId="{448102EF-3BE1-4CF5-8967-1DAE85A4CF6B}" destId="{1859D89E-3937-4444-BBEA-B8593889D387}" srcOrd="0" destOrd="0" presId="urn:microsoft.com/office/officeart/2005/8/layout/chevron2"/>
    <dgm:cxn modelId="{8BA01F0F-88C2-4702-B5C6-539AFD574FBC}" srcId="{79C050A3-2BDF-4DF8-B1A8-60B871C87674}" destId="{448102EF-3BE1-4CF5-8967-1DAE85A4CF6B}" srcOrd="1" destOrd="0" parTransId="{32A44F0B-D206-42C1-86A4-AF3C4128ACA0}" sibTransId="{6721FD38-C204-4DAF-97C7-3A1D7CC34168}"/>
    <dgm:cxn modelId="{D0A28C7C-5CF7-4316-98DF-5B14791D536D}" type="presOf" srcId="{4E4A4F91-5B3C-44D0-AC10-7079F97769FF}" destId="{BECD5FA9-F6E8-4AFA-9B82-BB5AE4B834FB}" srcOrd="0" destOrd="0" presId="urn:microsoft.com/office/officeart/2005/8/layout/chevron2"/>
    <dgm:cxn modelId="{4611946B-6574-44B8-8C4E-A18A1FBF25EA}" srcId="{B8268CA2-DD97-4DC4-9D6D-FE7FE1554877}" destId="{39DA247E-D46D-421B-9C06-1E723ACFBEB7}" srcOrd="1" destOrd="0" parTransId="{714CB942-5755-42A2-BA81-889204D63AC3}" sibTransId="{7DD04F20-4EDA-4FC3-887B-4425BA35C1D1}"/>
    <dgm:cxn modelId="{CF2B6349-E32D-496D-8D41-4F5424863840}" srcId="{79C050A3-2BDF-4DF8-B1A8-60B871C87674}" destId="{B8268CA2-DD97-4DC4-9D6D-FE7FE1554877}" srcOrd="3" destOrd="0" parTransId="{6E7086B7-86C8-4743-87CA-30398528F2D1}" sibTransId="{CF86FD9D-D1D6-49CB-83FC-13927CD45B33}"/>
    <dgm:cxn modelId="{311399C7-00D7-4DE4-8F11-916B7147A5B8}" type="presOf" srcId="{58D9A587-CA49-45E5-AD37-D752FE860BED}" destId="{E179369C-6336-4C1B-88FC-61DD081856F1}" srcOrd="0" destOrd="1" presId="urn:microsoft.com/office/officeart/2005/8/layout/chevron2"/>
    <dgm:cxn modelId="{8AE6E92A-3C98-4C6E-97AE-B74BD9BB14D0}" type="presOf" srcId="{79C050A3-2BDF-4DF8-B1A8-60B871C87674}" destId="{578AB6FC-6948-41CB-8A44-6248E27E70DB}" srcOrd="0" destOrd="0" presId="urn:microsoft.com/office/officeart/2005/8/layout/chevron2"/>
    <dgm:cxn modelId="{A0E1AE7D-17BD-43A5-AF39-9DA6D63C6BF5}" type="presOf" srcId="{77F659AC-EC5F-493B-AAED-B714611D78D2}" destId="{BB2B6DCB-88E8-4C82-91F8-15C189CCB266}" srcOrd="0" destOrd="1" presId="urn:microsoft.com/office/officeart/2005/8/layout/chevron2"/>
    <dgm:cxn modelId="{E37D3537-F9F0-4919-BC13-955530190BA4}" type="presOf" srcId="{BFAE50B7-8377-4587-A465-147DAC36C8A6}" destId="{BB2B6DCB-88E8-4C82-91F8-15C189CCB266}" srcOrd="0" destOrd="0" presId="urn:microsoft.com/office/officeart/2005/8/layout/chevron2"/>
    <dgm:cxn modelId="{9A12846A-0E05-46CF-B8F1-D7093EAF960E}" type="presOf" srcId="{3BAD691B-326D-43CB-98ED-ABE0B517121E}" destId="{F118CD5B-B733-4451-B89A-2EB5D1B54306}" srcOrd="0" destOrd="0" presId="urn:microsoft.com/office/officeart/2005/8/layout/chevron2"/>
    <dgm:cxn modelId="{4B7D7F46-AB9F-4B54-8F3F-37B0593CE9B1}" srcId="{448102EF-3BE1-4CF5-8967-1DAE85A4CF6B}" destId="{58D9A587-CA49-45E5-AD37-D752FE860BED}" srcOrd="1" destOrd="0" parTransId="{1779EBCC-4563-4E50-94CF-9B94FEE12D89}" sibTransId="{BB803F62-7ADA-4AAE-9766-FF78668D3AC9}"/>
    <dgm:cxn modelId="{A4402145-FC50-41D8-B305-C5B89A88A36D}" srcId="{79C050A3-2BDF-4DF8-B1A8-60B871C87674}" destId="{4E4A4F91-5B3C-44D0-AC10-7079F97769FF}" srcOrd="0" destOrd="0" parTransId="{B7F32285-0B73-443B-BD57-F3631608C8D8}" sibTransId="{D33CB9B6-3563-4B28-AB33-2A023E06901D}"/>
    <dgm:cxn modelId="{A49CF518-94D8-42B9-9433-F636404C9AF4}" type="presOf" srcId="{522BA9D7-8CDF-4F5B-8AF6-75170BD4FA29}" destId="{1ADF4B61-CC9D-4E67-9A7A-AFD17155FB66}" srcOrd="0" destOrd="1" presId="urn:microsoft.com/office/officeart/2005/8/layout/chevron2"/>
    <dgm:cxn modelId="{5B02D01E-3DD9-45AB-9051-E57D2F6544D5}" type="presOf" srcId="{39DA247E-D46D-421B-9C06-1E723ACFBEB7}" destId="{F118CD5B-B733-4451-B89A-2EB5D1B54306}" srcOrd="0" destOrd="1" presId="urn:microsoft.com/office/officeart/2005/8/layout/chevron2"/>
    <dgm:cxn modelId="{7456ACC8-5B03-4431-8D5A-F22A5937B18B}" srcId="{79C050A3-2BDF-4DF8-B1A8-60B871C87674}" destId="{4C64B307-D2F3-4B9B-9403-DBA019C45ED1}" srcOrd="2" destOrd="0" parTransId="{5B2F40B4-B698-4508-B548-E4704B2A2445}" sibTransId="{D8145C93-F794-4FBE-9ED1-B2B5828F4F40}"/>
    <dgm:cxn modelId="{EE2D0CDC-1251-4BA7-B8E4-4C8873207A34}" srcId="{4C64B307-D2F3-4B9B-9403-DBA019C45ED1}" destId="{77F659AC-EC5F-493B-AAED-B714611D78D2}" srcOrd="1" destOrd="0" parTransId="{F90FCF5D-4E48-424F-A380-E910FDF9A75F}" sibTransId="{9EDB057D-6293-4DA5-8ECB-1A1A44BFFC33}"/>
    <dgm:cxn modelId="{EFFF65FA-8E19-49A3-9687-4F0DE354F85F}" type="presOf" srcId="{4C64B307-D2F3-4B9B-9403-DBA019C45ED1}" destId="{3A733376-DBC5-44EC-B2A7-FD04F1E7B1E8}" srcOrd="0" destOrd="0" presId="urn:microsoft.com/office/officeart/2005/8/layout/chevron2"/>
    <dgm:cxn modelId="{154B790E-9D06-41B2-95CD-9DF407947DA4}" type="presOf" srcId="{1049E80E-9FFC-42EB-8613-EA8CE2680A7D}" destId="{E179369C-6336-4C1B-88FC-61DD081856F1}" srcOrd="0" destOrd="0" presId="urn:microsoft.com/office/officeart/2005/8/layout/chevron2"/>
    <dgm:cxn modelId="{7C581081-EA95-40C0-AF5B-31CB5A52E698}" type="presParOf" srcId="{578AB6FC-6948-41CB-8A44-6248E27E70DB}" destId="{84270577-07F9-4D9F-BCB5-21FBA07D9EE1}" srcOrd="0" destOrd="0" presId="urn:microsoft.com/office/officeart/2005/8/layout/chevron2"/>
    <dgm:cxn modelId="{0A32AED7-4394-41FE-A429-1AD8187DC13E}" type="presParOf" srcId="{84270577-07F9-4D9F-BCB5-21FBA07D9EE1}" destId="{BECD5FA9-F6E8-4AFA-9B82-BB5AE4B834FB}" srcOrd="0" destOrd="0" presId="urn:microsoft.com/office/officeart/2005/8/layout/chevron2"/>
    <dgm:cxn modelId="{BE1AD0FB-5A5E-4EB0-81A6-8BD7ABF29ECB}" type="presParOf" srcId="{84270577-07F9-4D9F-BCB5-21FBA07D9EE1}" destId="{1ADF4B61-CC9D-4E67-9A7A-AFD17155FB66}" srcOrd="1" destOrd="0" presId="urn:microsoft.com/office/officeart/2005/8/layout/chevron2"/>
    <dgm:cxn modelId="{A8D15B31-A197-496A-95CB-D94323473A86}" type="presParOf" srcId="{578AB6FC-6948-41CB-8A44-6248E27E70DB}" destId="{BB7D6E28-3688-4BC9-93DF-041CE7BECA6E}" srcOrd="1" destOrd="0" presId="urn:microsoft.com/office/officeart/2005/8/layout/chevron2"/>
    <dgm:cxn modelId="{C2F30B25-14DD-49A9-BFED-59FACF1EABCC}" type="presParOf" srcId="{578AB6FC-6948-41CB-8A44-6248E27E70DB}" destId="{58F49EC5-24A3-460F-87F8-36615A2BD4A3}" srcOrd="2" destOrd="0" presId="urn:microsoft.com/office/officeart/2005/8/layout/chevron2"/>
    <dgm:cxn modelId="{C026DE84-D024-49EF-9442-CA76A71B7C7F}" type="presParOf" srcId="{58F49EC5-24A3-460F-87F8-36615A2BD4A3}" destId="{1859D89E-3937-4444-BBEA-B8593889D387}" srcOrd="0" destOrd="0" presId="urn:microsoft.com/office/officeart/2005/8/layout/chevron2"/>
    <dgm:cxn modelId="{AAD7363E-7764-40AE-8A46-688FD11E8510}" type="presParOf" srcId="{58F49EC5-24A3-460F-87F8-36615A2BD4A3}" destId="{E179369C-6336-4C1B-88FC-61DD081856F1}" srcOrd="1" destOrd="0" presId="urn:microsoft.com/office/officeart/2005/8/layout/chevron2"/>
    <dgm:cxn modelId="{DFDBE3A3-B06A-488A-AAED-7FB6CC9F5D76}" type="presParOf" srcId="{578AB6FC-6948-41CB-8A44-6248E27E70DB}" destId="{B631EA77-A36A-4105-978C-5F214D05AB62}" srcOrd="3" destOrd="0" presId="urn:microsoft.com/office/officeart/2005/8/layout/chevron2"/>
    <dgm:cxn modelId="{6EC6DA18-D97A-44FE-B941-822B258B67CD}" type="presParOf" srcId="{578AB6FC-6948-41CB-8A44-6248E27E70DB}" destId="{5133719B-9383-4B6D-92AB-6ACD4FCC1133}" srcOrd="4" destOrd="0" presId="urn:microsoft.com/office/officeart/2005/8/layout/chevron2"/>
    <dgm:cxn modelId="{C14F58B9-0569-46AD-9499-AC9007903354}" type="presParOf" srcId="{5133719B-9383-4B6D-92AB-6ACD4FCC1133}" destId="{3A733376-DBC5-44EC-B2A7-FD04F1E7B1E8}" srcOrd="0" destOrd="0" presId="urn:microsoft.com/office/officeart/2005/8/layout/chevron2"/>
    <dgm:cxn modelId="{0B8EF3F8-5410-4FCB-A118-6AFF64A33082}" type="presParOf" srcId="{5133719B-9383-4B6D-92AB-6ACD4FCC1133}" destId="{BB2B6DCB-88E8-4C82-91F8-15C189CCB266}" srcOrd="1" destOrd="0" presId="urn:microsoft.com/office/officeart/2005/8/layout/chevron2"/>
    <dgm:cxn modelId="{773B0ACD-ADD2-49C0-8122-3C6241A6A69C}" type="presParOf" srcId="{578AB6FC-6948-41CB-8A44-6248E27E70DB}" destId="{DFB193CB-76BE-437A-8D08-F0EF4059A58A}" srcOrd="5" destOrd="0" presId="urn:microsoft.com/office/officeart/2005/8/layout/chevron2"/>
    <dgm:cxn modelId="{860219ED-BB0A-4D0E-8C01-9027463D63ED}" type="presParOf" srcId="{578AB6FC-6948-41CB-8A44-6248E27E70DB}" destId="{A9394B20-955A-496D-8BEB-F7510AF75388}" srcOrd="6" destOrd="0" presId="urn:microsoft.com/office/officeart/2005/8/layout/chevron2"/>
    <dgm:cxn modelId="{F4DD3E1E-7CF8-480E-80CA-B15CF4D6D18B}" type="presParOf" srcId="{A9394B20-955A-496D-8BEB-F7510AF75388}" destId="{68E15743-4774-4E6E-A105-FB9A30B2F308}" srcOrd="0" destOrd="0" presId="urn:microsoft.com/office/officeart/2005/8/layout/chevron2"/>
    <dgm:cxn modelId="{B5CDA1F5-ED84-4B8F-8FFE-25D911F9C06F}" type="presParOf" srcId="{A9394B20-955A-496D-8BEB-F7510AF75388}" destId="{F118CD5B-B733-4451-B89A-2EB5D1B54306}"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B98EE24A-72BC-462E-ABF7-3199582F247C}" type="doc">
      <dgm:prSet loTypeId="urn:microsoft.com/office/officeart/2005/8/layout/vProcess5" loCatId="process" qsTypeId="urn:microsoft.com/office/officeart/2005/8/quickstyle/simple1" qsCatId="simple" csTypeId="urn:microsoft.com/office/officeart/2005/8/colors/accent6_5" csCatId="accent6" phldr="1"/>
      <dgm:spPr/>
      <dgm:t>
        <a:bodyPr/>
        <a:lstStyle/>
        <a:p>
          <a:endParaRPr lang="pl-PL"/>
        </a:p>
      </dgm:t>
    </dgm:pt>
    <dgm:pt modelId="{AC220DCF-C373-4113-BC3A-71B22DECE44B}">
      <dgm:prSet phldrT="[Tekst]"/>
      <dgm:spPr/>
      <dgm:t>
        <a:bodyPr/>
        <a:lstStyle/>
        <a:p>
          <a:r>
            <a:rPr lang="pl-PL" smtClean="0"/>
            <a:t>Wstęp</a:t>
          </a:r>
          <a:endParaRPr lang="pl-PL"/>
        </a:p>
      </dgm:t>
    </dgm:pt>
    <dgm:pt modelId="{99A01C7C-E903-4D53-BD83-EF5A48DC7C49}" type="parTrans" cxnId="{2136E999-1C5C-4B93-B5A1-445C092D1F22}">
      <dgm:prSet/>
      <dgm:spPr/>
      <dgm:t>
        <a:bodyPr/>
        <a:lstStyle/>
        <a:p>
          <a:endParaRPr lang="pl-PL"/>
        </a:p>
      </dgm:t>
    </dgm:pt>
    <dgm:pt modelId="{59FBE8A9-FFEE-4036-8376-7418D80B09BB}" type="sibTrans" cxnId="{2136E999-1C5C-4B93-B5A1-445C092D1F22}">
      <dgm:prSet/>
      <dgm:spPr>
        <a:solidFill>
          <a:schemeClr val="accent2"/>
        </a:solidFill>
      </dgm:spPr>
      <dgm:t>
        <a:bodyPr/>
        <a:lstStyle/>
        <a:p>
          <a:endParaRPr lang="pl-PL"/>
        </a:p>
      </dgm:t>
    </dgm:pt>
    <dgm:pt modelId="{1ED0DD2C-DF68-4517-AC4B-1E3C691F745C}">
      <dgm:prSet phldrT="[Tekst]"/>
      <dgm:spPr/>
      <dgm:t>
        <a:bodyPr/>
        <a:lstStyle/>
        <a:p>
          <a:r>
            <a:rPr lang="pl-PL" smtClean="0"/>
            <a:t>Instruction Level Parallelism</a:t>
          </a:r>
          <a:endParaRPr lang="pl-PL"/>
        </a:p>
      </dgm:t>
    </dgm:pt>
    <dgm:pt modelId="{07226627-F5B9-422E-811F-503AFB00FCE3}" type="parTrans" cxnId="{94C3CA3C-874B-47DA-8E91-C55DDD18BD9C}">
      <dgm:prSet/>
      <dgm:spPr/>
      <dgm:t>
        <a:bodyPr/>
        <a:lstStyle/>
        <a:p>
          <a:endParaRPr lang="pl-PL"/>
        </a:p>
      </dgm:t>
    </dgm:pt>
    <dgm:pt modelId="{59DA1E50-F899-48C6-9A01-FBBF61283AB8}" type="sibTrans" cxnId="{94C3CA3C-874B-47DA-8E91-C55DDD18BD9C}">
      <dgm:prSet/>
      <dgm:spPr>
        <a:solidFill>
          <a:schemeClr val="accent2"/>
        </a:solidFill>
      </dgm:spPr>
      <dgm:t>
        <a:bodyPr/>
        <a:lstStyle/>
        <a:p>
          <a:endParaRPr lang="pl-PL"/>
        </a:p>
      </dgm:t>
    </dgm:pt>
    <dgm:pt modelId="{967AA7A4-FDA1-4E2C-BF01-9065C1441188}">
      <dgm:prSet phldrT="[Tekst]"/>
      <dgm:spPr/>
      <dgm:t>
        <a:bodyPr/>
        <a:lstStyle/>
        <a:p>
          <a:r>
            <a:rPr lang="pl-PL" smtClean="0"/>
            <a:t>Adresowanie 64-bitowe</a:t>
          </a:r>
          <a:endParaRPr lang="pl-PL"/>
        </a:p>
      </dgm:t>
    </dgm:pt>
    <dgm:pt modelId="{82C8F8D0-4FFC-48BB-87CA-5F970F649DA4}" type="parTrans" cxnId="{12736B39-A560-422C-9F4A-041A750C354E}">
      <dgm:prSet/>
      <dgm:spPr/>
      <dgm:t>
        <a:bodyPr/>
        <a:lstStyle/>
        <a:p>
          <a:endParaRPr lang="pl-PL"/>
        </a:p>
      </dgm:t>
    </dgm:pt>
    <dgm:pt modelId="{85C1F438-96E9-43CC-8249-ED920AE89B2B}" type="sibTrans" cxnId="{12736B39-A560-422C-9F4A-041A750C354E}">
      <dgm:prSet/>
      <dgm:spPr/>
      <dgm:t>
        <a:bodyPr/>
        <a:lstStyle/>
        <a:p>
          <a:endParaRPr lang="pl-PL"/>
        </a:p>
      </dgm:t>
    </dgm:pt>
    <dgm:pt modelId="{7D8B40D3-9A4F-479F-941E-2997FF27812F}">
      <dgm:prSet/>
      <dgm:spPr/>
      <dgm:t>
        <a:bodyPr/>
        <a:lstStyle/>
        <a:p>
          <a:r>
            <a:rPr lang="pl-PL" smtClean="0"/>
            <a:t>Podział procesorów</a:t>
          </a:r>
          <a:endParaRPr lang="pl-PL"/>
        </a:p>
      </dgm:t>
    </dgm:pt>
    <dgm:pt modelId="{2D5FFED7-7704-4789-8736-6189E4021106}" type="parTrans" cxnId="{4DA1947B-7790-43F0-9874-AC59DAB52769}">
      <dgm:prSet/>
      <dgm:spPr/>
      <dgm:t>
        <a:bodyPr/>
        <a:lstStyle/>
        <a:p>
          <a:endParaRPr lang="pl-PL"/>
        </a:p>
      </dgm:t>
    </dgm:pt>
    <dgm:pt modelId="{97ABAD34-AB41-4B34-B3F4-3CEEFE0EE9A8}" type="sibTrans" cxnId="{4DA1947B-7790-43F0-9874-AC59DAB52769}">
      <dgm:prSet/>
      <dgm:spPr/>
      <dgm:t>
        <a:bodyPr/>
        <a:lstStyle/>
        <a:p>
          <a:endParaRPr lang="pl-PL"/>
        </a:p>
      </dgm:t>
    </dgm:pt>
    <dgm:pt modelId="{03C3228D-47CF-42FA-93A8-56D2F171E3F8}">
      <dgm:prSet phldrT="[Tekst]"/>
      <dgm:spPr/>
      <dgm:t>
        <a:bodyPr/>
        <a:lstStyle/>
        <a:p>
          <a:r>
            <a:rPr lang="pl-PL" smtClean="0"/>
            <a:t>Wielordzeniowość procesora</a:t>
          </a:r>
          <a:endParaRPr lang="pl-PL"/>
        </a:p>
      </dgm:t>
    </dgm:pt>
    <dgm:pt modelId="{BEF58B32-3DAC-4F51-8964-324BB7946EA8}" type="parTrans" cxnId="{73E481FD-1CC3-4D44-8C29-A51FBD7BC937}">
      <dgm:prSet/>
      <dgm:spPr/>
      <dgm:t>
        <a:bodyPr/>
        <a:lstStyle/>
        <a:p>
          <a:endParaRPr lang="pl-PL"/>
        </a:p>
      </dgm:t>
    </dgm:pt>
    <dgm:pt modelId="{F0567A3E-742C-4908-8A32-A791F2FBA58D}" type="sibTrans" cxnId="{73E481FD-1CC3-4D44-8C29-A51FBD7BC937}">
      <dgm:prSet/>
      <dgm:spPr>
        <a:solidFill>
          <a:schemeClr val="accent2"/>
        </a:solidFill>
      </dgm:spPr>
      <dgm:t>
        <a:bodyPr/>
        <a:lstStyle/>
        <a:p>
          <a:endParaRPr lang="pl-PL"/>
        </a:p>
      </dgm:t>
    </dgm:pt>
    <dgm:pt modelId="{030F852E-80A6-4582-B7F2-FBFFABC6E03B}">
      <dgm:prSet phldrT="[Tekst]"/>
      <dgm:spPr/>
      <dgm:t>
        <a:bodyPr/>
        <a:lstStyle/>
        <a:p>
          <a:r>
            <a:rPr lang="pl-PL" smtClean="0"/>
            <a:t>Wykorzystanie przez system operacyjny</a:t>
          </a:r>
          <a:endParaRPr lang="pl-PL"/>
        </a:p>
      </dgm:t>
    </dgm:pt>
    <dgm:pt modelId="{A92AF8D6-86F8-42EC-9A72-77B964DAE7A6}" type="parTrans" cxnId="{A708BBA2-67C0-42D5-85A7-1BC65D1A8DDA}">
      <dgm:prSet/>
      <dgm:spPr/>
      <dgm:t>
        <a:bodyPr/>
        <a:lstStyle/>
        <a:p>
          <a:endParaRPr lang="pl-PL"/>
        </a:p>
      </dgm:t>
    </dgm:pt>
    <dgm:pt modelId="{178A9E2B-4866-4CFB-AB91-82B3E393130F}" type="sibTrans" cxnId="{A708BBA2-67C0-42D5-85A7-1BC65D1A8DDA}">
      <dgm:prSet/>
      <dgm:spPr/>
      <dgm:t>
        <a:bodyPr/>
        <a:lstStyle/>
        <a:p>
          <a:endParaRPr lang="pl-PL"/>
        </a:p>
      </dgm:t>
    </dgm:pt>
    <dgm:pt modelId="{CF841F41-C015-4E7C-8482-73B4CFB8F313}">
      <dgm:prSet phldrT="[Tekst]"/>
      <dgm:spPr/>
      <dgm:t>
        <a:bodyPr/>
        <a:lstStyle/>
        <a:p>
          <a:r>
            <a:rPr lang="pl-PL" smtClean="0"/>
            <a:t>Przykłady 64-bitowych edycji systemów</a:t>
          </a:r>
          <a:endParaRPr lang="pl-PL"/>
        </a:p>
      </dgm:t>
    </dgm:pt>
    <dgm:pt modelId="{8A8BB94D-7E5A-4EDE-A8D0-2334A7F3077F}" type="parTrans" cxnId="{10D21F07-04CD-49E4-84B8-D4153F87473E}">
      <dgm:prSet/>
      <dgm:spPr/>
      <dgm:t>
        <a:bodyPr/>
        <a:lstStyle/>
        <a:p>
          <a:endParaRPr lang="pl-PL"/>
        </a:p>
      </dgm:t>
    </dgm:pt>
    <dgm:pt modelId="{2BA460FA-6696-4B39-B9F7-C4BF79681490}" type="sibTrans" cxnId="{10D21F07-04CD-49E4-84B8-D4153F87473E}">
      <dgm:prSet/>
      <dgm:spPr/>
      <dgm:t>
        <a:bodyPr/>
        <a:lstStyle/>
        <a:p>
          <a:endParaRPr lang="pl-PL"/>
        </a:p>
      </dgm:t>
    </dgm:pt>
    <dgm:pt modelId="{881AB122-8A5C-49C1-8901-3EC0F25108EA}">
      <dgm:prSet/>
      <dgm:spPr/>
      <dgm:t>
        <a:bodyPr/>
        <a:lstStyle/>
        <a:p>
          <a:r>
            <a:rPr lang="pl-PL" smtClean="0"/>
            <a:t>Potokowanie (pipelining)</a:t>
          </a:r>
          <a:endParaRPr lang="pl-PL"/>
        </a:p>
      </dgm:t>
    </dgm:pt>
    <dgm:pt modelId="{5E3F61DA-B872-49C2-ADF5-42851B3C409F}" type="parTrans" cxnId="{2DD7DE3C-BDDC-49EB-8E55-D157A6D9A7A7}">
      <dgm:prSet/>
      <dgm:spPr/>
    </dgm:pt>
    <dgm:pt modelId="{38A83177-2990-4F56-819D-E70E9A79B224}" type="sibTrans" cxnId="{2DD7DE3C-BDDC-49EB-8E55-D157A6D9A7A7}">
      <dgm:prSet/>
      <dgm:spPr/>
    </dgm:pt>
    <dgm:pt modelId="{9FEA12D9-A09D-44CB-96A3-60C88BD0A49B}" type="pres">
      <dgm:prSet presAssocID="{B98EE24A-72BC-462E-ABF7-3199582F247C}" presName="outerComposite" presStyleCnt="0">
        <dgm:presLayoutVars>
          <dgm:chMax val="5"/>
          <dgm:dir/>
          <dgm:resizeHandles val="exact"/>
        </dgm:presLayoutVars>
      </dgm:prSet>
      <dgm:spPr/>
      <dgm:t>
        <a:bodyPr/>
        <a:lstStyle/>
        <a:p>
          <a:endParaRPr lang="pl-PL"/>
        </a:p>
      </dgm:t>
    </dgm:pt>
    <dgm:pt modelId="{37CD4B66-3FFE-4E7B-A7CA-F82322C05968}" type="pres">
      <dgm:prSet presAssocID="{B98EE24A-72BC-462E-ABF7-3199582F247C}" presName="dummyMaxCanvas" presStyleCnt="0">
        <dgm:presLayoutVars/>
      </dgm:prSet>
      <dgm:spPr/>
    </dgm:pt>
    <dgm:pt modelId="{734D6F7B-8E8F-412E-BEB9-DD75EE2B074E}" type="pres">
      <dgm:prSet presAssocID="{B98EE24A-72BC-462E-ABF7-3199582F247C}" presName="FourNodes_1" presStyleLbl="node1" presStyleIdx="0" presStyleCnt="4">
        <dgm:presLayoutVars>
          <dgm:bulletEnabled val="1"/>
        </dgm:presLayoutVars>
      </dgm:prSet>
      <dgm:spPr/>
      <dgm:t>
        <a:bodyPr/>
        <a:lstStyle/>
        <a:p>
          <a:endParaRPr lang="pl-PL"/>
        </a:p>
      </dgm:t>
    </dgm:pt>
    <dgm:pt modelId="{1F174208-C936-4EE6-939C-A187FB53BD59}" type="pres">
      <dgm:prSet presAssocID="{B98EE24A-72BC-462E-ABF7-3199582F247C}" presName="FourNodes_2" presStyleLbl="node1" presStyleIdx="1" presStyleCnt="4">
        <dgm:presLayoutVars>
          <dgm:bulletEnabled val="1"/>
        </dgm:presLayoutVars>
      </dgm:prSet>
      <dgm:spPr/>
      <dgm:t>
        <a:bodyPr/>
        <a:lstStyle/>
        <a:p>
          <a:endParaRPr lang="pl-PL"/>
        </a:p>
      </dgm:t>
    </dgm:pt>
    <dgm:pt modelId="{C67A22AB-1922-4B0B-986E-C0A9EC9D17A4}" type="pres">
      <dgm:prSet presAssocID="{B98EE24A-72BC-462E-ABF7-3199582F247C}" presName="FourNodes_3" presStyleLbl="node1" presStyleIdx="2" presStyleCnt="4">
        <dgm:presLayoutVars>
          <dgm:bulletEnabled val="1"/>
        </dgm:presLayoutVars>
      </dgm:prSet>
      <dgm:spPr/>
      <dgm:t>
        <a:bodyPr/>
        <a:lstStyle/>
        <a:p>
          <a:endParaRPr lang="pl-PL"/>
        </a:p>
      </dgm:t>
    </dgm:pt>
    <dgm:pt modelId="{45D2B097-C80D-47BC-9897-0AE62526B44F}" type="pres">
      <dgm:prSet presAssocID="{B98EE24A-72BC-462E-ABF7-3199582F247C}" presName="FourNodes_4" presStyleLbl="node1" presStyleIdx="3" presStyleCnt="4">
        <dgm:presLayoutVars>
          <dgm:bulletEnabled val="1"/>
        </dgm:presLayoutVars>
      </dgm:prSet>
      <dgm:spPr/>
      <dgm:t>
        <a:bodyPr/>
        <a:lstStyle/>
        <a:p>
          <a:endParaRPr lang="pl-PL"/>
        </a:p>
      </dgm:t>
    </dgm:pt>
    <dgm:pt modelId="{CCE963DC-CCEF-4EB1-81E5-D305CBD509B5}" type="pres">
      <dgm:prSet presAssocID="{B98EE24A-72BC-462E-ABF7-3199582F247C}" presName="FourConn_1-2" presStyleLbl="fgAccFollowNode1" presStyleIdx="0" presStyleCnt="3">
        <dgm:presLayoutVars>
          <dgm:bulletEnabled val="1"/>
        </dgm:presLayoutVars>
      </dgm:prSet>
      <dgm:spPr/>
      <dgm:t>
        <a:bodyPr/>
        <a:lstStyle/>
        <a:p>
          <a:endParaRPr lang="pl-PL"/>
        </a:p>
      </dgm:t>
    </dgm:pt>
    <dgm:pt modelId="{E6B98E70-3500-46AE-826E-07EBF3437D58}" type="pres">
      <dgm:prSet presAssocID="{B98EE24A-72BC-462E-ABF7-3199582F247C}" presName="FourConn_2-3" presStyleLbl="fgAccFollowNode1" presStyleIdx="1" presStyleCnt="3">
        <dgm:presLayoutVars>
          <dgm:bulletEnabled val="1"/>
        </dgm:presLayoutVars>
      </dgm:prSet>
      <dgm:spPr/>
      <dgm:t>
        <a:bodyPr/>
        <a:lstStyle/>
        <a:p>
          <a:endParaRPr lang="pl-PL"/>
        </a:p>
      </dgm:t>
    </dgm:pt>
    <dgm:pt modelId="{64724123-81DC-48B1-A9B6-361CB081CFC2}" type="pres">
      <dgm:prSet presAssocID="{B98EE24A-72BC-462E-ABF7-3199582F247C}" presName="FourConn_3-4" presStyleLbl="fgAccFollowNode1" presStyleIdx="2" presStyleCnt="3">
        <dgm:presLayoutVars>
          <dgm:bulletEnabled val="1"/>
        </dgm:presLayoutVars>
      </dgm:prSet>
      <dgm:spPr/>
      <dgm:t>
        <a:bodyPr/>
        <a:lstStyle/>
        <a:p>
          <a:endParaRPr lang="pl-PL"/>
        </a:p>
      </dgm:t>
    </dgm:pt>
    <dgm:pt modelId="{B133B172-09CB-494D-B5D6-9208450F0904}" type="pres">
      <dgm:prSet presAssocID="{B98EE24A-72BC-462E-ABF7-3199582F247C}" presName="FourNodes_1_text" presStyleLbl="node1" presStyleIdx="3" presStyleCnt="4">
        <dgm:presLayoutVars>
          <dgm:bulletEnabled val="1"/>
        </dgm:presLayoutVars>
      </dgm:prSet>
      <dgm:spPr/>
      <dgm:t>
        <a:bodyPr/>
        <a:lstStyle/>
        <a:p>
          <a:endParaRPr lang="pl-PL"/>
        </a:p>
      </dgm:t>
    </dgm:pt>
    <dgm:pt modelId="{A77E20B5-82E7-495E-A32F-C3DBE1EAF542}" type="pres">
      <dgm:prSet presAssocID="{B98EE24A-72BC-462E-ABF7-3199582F247C}" presName="FourNodes_2_text" presStyleLbl="node1" presStyleIdx="3" presStyleCnt="4">
        <dgm:presLayoutVars>
          <dgm:bulletEnabled val="1"/>
        </dgm:presLayoutVars>
      </dgm:prSet>
      <dgm:spPr/>
      <dgm:t>
        <a:bodyPr/>
        <a:lstStyle/>
        <a:p>
          <a:endParaRPr lang="pl-PL"/>
        </a:p>
      </dgm:t>
    </dgm:pt>
    <dgm:pt modelId="{A12462F1-609A-4DA6-842A-936CEC6FE8DA}" type="pres">
      <dgm:prSet presAssocID="{B98EE24A-72BC-462E-ABF7-3199582F247C}" presName="FourNodes_3_text" presStyleLbl="node1" presStyleIdx="3" presStyleCnt="4">
        <dgm:presLayoutVars>
          <dgm:bulletEnabled val="1"/>
        </dgm:presLayoutVars>
      </dgm:prSet>
      <dgm:spPr/>
      <dgm:t>
        <a:bodyPr/>
        <a:lstStyle/>
        <a:p>
          <a:endParaRPr lang="pl-PL"/>
        </a:p>
      </dgm:t>
    </dgm:pt>
    <dgm:pt modelId="{0448BB93-0993-4EB7-B6EB-5FD1A1A10120}" type="pres">
      <dgm:prSet presAssocID="{B98EE24A-72BC-462E-ABF7-3199582F247C}" presName="FourNodes_4_text" presStyleLbl="node1" presStyleIdx="3" presStyleCnt="4">
        <dgm:presLayoutVars>
          <dgm:bulletEnabled val="1"/>
        </dgm:presLayoutVars>
      </dgm:prSet>
      <dgm:spPr/>
      <dgm:t>
        <a:bodyPr/>
        <a:lstStyle/>
        <a:p>
          <a:endParaRPr lang="pl-PL"/>
        </a:p>
      </dgm:t>
    </dgm:pt>
  </dgm:ptLst>
  <dgm:cxnLst>
    <dgm:cxn modelId="{12736B39-A560-422C-9F4A-041A750C354E}" srcId="{B98EE24A-72BC-462E-ABF7-3199582F247C}" destId="{967AA7A4-FDA1-4E2C-BF01-9065C1441188}" srcOrd="3" destOrd="0" parTransId="{82C8F8D0-4FFC-48BB-87CA-5F970F649DA4}" sibTransId="{85C1F438-96E9-43CC-8249-ED920AE89B2B}"/>
    <dgm:cxn modelId="{952D252D-0548-4C31-BCAE-7F29A8A3A745}" type="presOf" srcId="{59FBE8A9-FFEE-4036-8376-7418D80B09BB}" destId="{CCE963DC-CCEF-4EB1-81E5-D305CBD509B5}" srcOrd="0" destOrd="0" presId="urn:microsoft.com/office/officeart/2005/8/layout/vProcess5"/>
    <dgm:cxn modelId="{517B1603-2FC4-4EC3-8D61-097BD4EE59CB}" type="presOf" srcId="{1ED0DD2C-DF68-4517-AC4B-1E3C691F745C}" destId="{A77E20B5-82E7-495E-A32F-C3DBE1EAF542}" srcOrd="1" destOrd="0" presId="urn:microsoft.com/office/officeart/2005/8/layout/vProcess5"/>
    <dgm:cxn modelId="{94C3CA3C-874B-47DA-8E91-C55DDD18BD9C}" srcId="{B98EE24A-72BC-462E-ABF7-3199582F247C}" destId="{1ED0DD2C-DF68-4517-AC4B-1E3C691F745C}" srcOrd="1" destOrd="0" parTransId="{07226627-F5B9-422E-811F-503AFB00FCE3}" sibTransId="{59DA1E50-F899-48C6-9A01-FBBF61283AB8}"/>
    <dgm:cxn modelId="{AA277222-AC18-4962-844D-630194BFB23D}" type="presOf" srcId="{03C3228D-47CF-42FA-93A8-56D2F171E3F8}" destId="{C67A22AB-1922-4B0B-986E-C0A9EC9D17A4}" srcOrd="0" destOrd="0" presId="urn:microsoft.com/office/officeart/2005/8/layout/vProcess5"/>
    <dgm:cxn modelId="{D26A29BF-BB34-4C6A-B07E-624727251D7D}" type="presOf" srcId="{030F852E-80A6-4582-B7F2-FBFFABC6E03B}" destId="{C67A22AB-1922-4B0B-986E-C0A9EC9D17A4}" srcOrd="0" destOrd="1" presId="urn:microsoft.com/office/officeart/2005/8/layout/vProcess5"/>
    <dgm:cxn modelId="{2136E999-1C5C-4B93-B5A1-445C092D1F22}" srcId="{B98EE24A-72BC-462E-ABF7-3199582F247C}" destId="{AC220DCF-C373-4113-BC3A-71B22DECE44B}" srcOrd="0" destOrd="0" parTransId="{99A01C7C-E903-4D53-BD83-EF5A48DC7C49}" sibTransId="{59FBE8A9-FFEE-4036-8376-7418D80B09BB}"/>
    <dgm:cxn modelId="{10D21F07-04CD-49E4-84B8-D4153F87473E}" srcId="{967AA7A4-FDA1-4E2C-BF01-9065C1441188}" destId="{CF841F41-C015-4E7C-8482-73B4CFB8F313}" srcOrd="0" destOrd="0" parTransId="{8A8BB94D-7E5A-4EDE-A8D0-2334A7F3077F}" sibTransId="{2BA460FA-6696-4B39-B9F7-C4BF79681490}"/>
    <dgm:cxn modelId="{6B596F0C-D413-4C1A-BA2B-C2054BF4604B}" type="presOf" srcId="{59DA1E50-F899-48C6-9A01-FBBF61283AB8}" destId="{E6B98E70-3500-46AE-826E-07EBF3437D58}" srcOrd="0" destOrd="0" presId="urn:microsoft.com/office/officeart/2005/8/layout/vProcess5"/>
    <dgm:cxn modelId="{A2CE55F0-2233-4575-9B6F-70F43F32E041}" type="presOf" srcId="{881AB122-8A5C-49C1-8901-3EC0F25108EA}" destId="{A77E20B5-82E7-495E-A32F-C3DBE1EAF542}" srcOrd="1" destOrd="1" presId="urn:microsoft.com/office/officeart/2005/8/layout/vProcess5"/>
    <dgm:cxn modelId="{56B89C23-7F9B-45F3-AE58-815087D90E7B}" type="presOf" srcId="{AC220DCF-C373-4113-BC3A-71B22DECE44B}" destId="{734D6F7B-8E8F-412E-BEB9-DD75EE2B074E}" srcOrd="0" destOrd="0" presId="urn:microsoft.com/office/officeart/2005/8/layout/vProcess5"/>
    <dgm:cxn modelId="{A708BBA2-67C0-42D5-85A7-1BC65D1A8DDA}" srcId="{03C3228D-47CF-42FA-93A8-56D2F171E3F8}" destId="{030F852E-80A6-4582-B7F2-FBFFABC6E03B}" srcOrd="0" destOrd="0" parTransId="{A92AF8D6-86F8-42EC-9A72-77B964DAE7A6}" sibTransId="{178A9E2B-4866-4CFB-AB91-82B3E393130F}"/>
    <dgm:cxn modelId="{EAE9ECA9-329D-45C7-9BF1-C5C8677DB006}" type="presOf" srcId="{7D8B40D3-9A4F-479F-941E-2997FF27812F}" destId="{734D6F7B-8E8F-412E-BEB9-DD75EE2B074E}" srcOrd="0" destOrd="1" presId="urn:microsoft.com/office/officeart/2005/8/layout/vProcess5"/>
    <dgm:cxn modelId="{F3833416-8894-42EC-A7D6-02E974CBCA52}" type="presOf" srcId="{1ED0DD2C-DF68-4517-AC4B-1E3C691F745C}" destId="{1F174208-C936-4EE6-939C-A187FB53BD59}" srcOrd="0" destOrd="0" presId="urn:microsoft.com/office/officeart/2005/8/layout/vProcess5"/>
    <dgm:cxn modelId="{D3C13020-6396-44BC-8334-C39318117414}" type="presOf" srcId="{967AA7A4-FDA1-4E2C-BF01-9065C1441188}" destId="{45D2B097-C80D-47BC-9897-0AE62526B44F}" srcOrd="0" destOrd="0" presId="urn:microsoft.com/office/officeart/2005/8/layout/vProcess5"/>
    <dgm:cxn modelId="{2DD7DE3C-BDDC-49EB-8E55-D157A6D9A7A7}" srcId="{1ED0DD2C-DF68-4517-AC4B-1E3C691F745C}" destId="{881AB122-8A5C-49C1-8901-3EC0F25108EA}" srcOrd="0" destOrd="0" parTransId="{5E3F61DA-B872-49C2-ADF5-42851B3C409F}" sibTransId="{38A83177-2990-4F56-819D-E70E9A79B224}"/>
    <dgm:cxn modelId="{73E481FD-1CC3-4D44-8C29-A51FBD7BC937}" srcId="{B98EE24A-72BC-462E-ABF7-3199582F247C}" destId="{03C3228D-47CF-42FA-93A8-56D2F171E3F8}" srcOrd="2" destOrd="0" parTransId="{BEF58B32-3DAC-4F51-8964-324BB7946EA8}" sibTransId="{F0567A3E-742C-4908-8A32-A791F2FBA58D}"/>
    <dgm:cxn modelId="{CDA9C8E7-2735-4A51-9C42-A79CAB526BE4}" type="presOf" srcId="{CF841F41-C015-4E7C-8482-73B4CFB8F313}" destId="{0448BB93-0993-4EB7-B6EB-5FD1A1A10120}" srcOrd="1" destOrd="1" presId="urn:microsoft.com/office/officeart/2005/8/layout/vProcess5"/>
    <dgm:cxn modelId="{28C5C65F-3A3F-4E3E-A695-1129351C8D26}" type="presOf" srcId="{03C3228D-47CF-42FA-93A8-56D2F171E3F8}" destId="{A12462F1-609A-4DA6-842A-936CEC6FE8DA}" srcOrd="1" destOrd="0" presId="urn:microsoft.com/office/officeart/2005/8/layout/vProcess5"/>
    <dgm:cxn modelId="{B1667135-EDA7-4026-902B-B5CF6952DDD0}" type="presOf" srcId="{CF841F41-C015-4E7C-8482-73B4CFB8F313}" destId="{45D2B097-C80D-47BC-9897-0AE62526B44F}" srcOrd="0" destOrd="1" presId="urn:microsoft.com/office/officeart/2005/8/layout/vProcess5"/>
    <dgm:cxn modelId="{87806FC3-725D-4A65-B731-B5D54CE2AD24}" type="presOf" srcId="{AC220DCF-C373-4113-BC3A-71B22DECE44B}" destId="{B133B172-09CB-494D-B5D6-9208450F0904}" srcOrd="1" destOrd="0" presId="urn:microsoft.com/office/officeart/2005/8/layout/vProcess5"/>
    <dgm:cxn modelId="{7601E843-C0B3-49BA-B5D1-8DC9F9C04523}" type="presOf" srcId="{030F852E-80A6-4582-B7F2-FBFFABC6E03B}" destId="{A12462F1-609A-4DA6-842A-936CEC6FE8DA}" srcOrd="1" destOrd="1" presId="urn:microsoft.com/office/officeart/2005/8/layout/vProcess5"/>
    <dgm:cxn modelId="{EFA160DF-F974-43FC-9E62-D5C604F15026}" type="presOf" srcId="{881AB122-8A5C-49C1-8901-3EC0F25108EA}" destId="{1F174208-C936-4EE6-939C-A187FB53BD59}" srcOrd="0" destOrd="1" presId="urn:microsoft.com/office/officeart/2005/8/layout/vProcess5"/>
    <dgm:cxn modelId="{4DA1947B-7790-43F0-9874-AC59DAB52769}" srcId="{AC220DCF-C373-4113-BC3A-71B22DECE44B}" destId="{7D8B40D3-9A4F-479F-941E-2997FF27812F}" srcOrd="0" destOrd="0" parTransId="{2D5FFED7-7704-4789-8736-6189E4021106}" sibTransId="{97ABAD34-AB41-4B34-B3F4-3CEEFE0EE9A8}"/>
    <dgm:cxn modelId="{021DC43E-ACED-4A94-8E99-D4C8F8B37252}" type="presOf" srcId="{B98EE24A-72BC-462E-ABF7-3199582F247C}" destId="{9FEA12D9-A09D-44CB-96A3-60C88BD0A49B}" srcOrd="0" destOrd="0" presId="urn:microsoft.com/office/officeart/2005/8/layout/vProcess5"/>
    <dgm:cxn modelId="{2589434F-5211-4A85-897F-833081AE1692}" type="presOf" srcId="{F0567A3E-742C-4908-8A32-A791F2FBA58D}" destId="{64724123-81DC-48B1-A9B6-361CB081CFC2}" srcOrd="0" destOrd="0" presId="urn:microsoft.com/office/officeart/2005/8/layout/vProcess5"/>
    <dgm:cxn modelId="{60DFBEFE-A7CB-4D0B-8482-E28B367F9271}" type="presOf" srcId="{7D8B40D3-9A4F-479F-941E-2997FF27812F}" destId="{B133B172-09CB-494D-B5D6-9208450F0904}" srcOrd="1" destOrd="1" presId="urn:microsoft.com/office/officeart/2005/8/layout/vProcess5"/>
    <dgm:cxn modelId="{E5D6F525-A0FD-4DED-9E7E-533432110AA9}" type="presOf" srcId="{967AA7A4-FDA1-4E2C-BF01-9065C1441188}" destId="{0448BB93-0993-4EB7-B6EB-5FD1A1A10120}" srcOrd="1" destOrd="0" presId="urn:microsoft.com/office/officeart/2005/8/layout/vProcess5"/>
    <dgm:cxn modelId="{44657749-2DE6-4211-8350-98974AA4096F}" type="presParOf" srcId="{9FEA12D9-A09D-44CB-96A3-60C88BD0A49B}" destId="{37CD4B66-3FFE-4E7B-A7CA-F82322C05968}" srcOrd="0" destOrd="0" presId="urn:microsoft.com/office/officeart/2005/8/layout/vProcess5"/>
    <dgm:cxn modelId="{8E74EBC1-9FAF-46FB-BA99-DF10CA2F5E52}" type="presParOf" srcId="{9FEA12D9-A09D-44CB-96A3-60C88BD0A49B}" destId="{734D6F7B-8E8F-412E-BEB9-DD75EE2B074E}" srcOrd="1" destOrd="0" presId="urn:microsoft.com/office/officeart/2005/8/layout/vProcess5"/>
    <dgm:cxn modelId="{B76C1A8B-A4E8-4575-B3B0-06BAC5D687EB}" type="presParOf" srcId="{9FEA12D9-A09D-44CB-96A3-60C88BD0A49B}" destId="{1F174208-C936-4EE6-939C-A187FB53BD59}" srcOrd="2" destOrd="0" presId="urn:microsoft.com/office/officeart/2005/8/layout/vProcess5"/>
    <dgm:cxn modelId="{1872993C-B1B7-4E8A-8526-292D89E7416C}" type="presParOf" srcId="{9FEA12D9-A09D-44CB-96A3-60C88BD0A49B}" destId="{C67A22AB-1922-4B0B-986E-C0A9EC9D17A4}" srcOrd="3" destOrd="0" presId="urn:microsoft.com/office/officeart/2005/8/layout/vProcess5"/>
    <dgm:cxn modelId="{0444C690-5648-4B10-B2F9-6FC4E4AE0402}" type="presParOf" srcId="{9FEA12D9-A09D-44CB-96A3-60C88BD0A49B}" destId="{45D2B097-C80D-47BC-9897-0AE62526B44F}" srcOrd="4" destOrd="0" presId="urn:microsoft.com/office/officeart/2005/8/layout/vProcess5"/>
    <dgm:cxn modelId="{9726A874-A605-4D12-A9B0-BF4416ADC6D9}" type="presParOf" srcId="{9FEA12D9-A09D-44CB-96A3-60C88BD0A49B}" destId="{CCE963DC-CCEF-4EB1-81E5-D305CBD509B5}" srcOrd="5" destOrd="0" presId="urn:microsoft.com/office/officeart/2005/8/layout/vProcess5"/>
    <dgm:cxn modelId="{11553DC4-03CE-4443-964E-10B04092C4B5}" type="presParOf" srcId="{9FEA12D9-A09D-44CB-96A3-60C88BD0A49B}" destId="{E6B98E70-3500-46AE-826E-07EBF3437D58}" srcOrd="6" destOrd="0" presId="urn:microsoft.com/office/officeart/2005/8/layout/vProcess5"/>
    <dgm:cxn modelId="{D96A0DE3-45EB-446C-B637-C57DB2A995EB}" type="presParOf" srcId="{9FEA12D9-A09D-44CB-96A3-60C88BD0A49B}" destId="{64724123-81DC-48B1-A9B6-361CB081CFC2}" srcOrd="7" destOrd="0" presId="urn:microsoft.com/office/officeart/2005/8/layout/vProcess5"/>
    <dgm:cxn modelId="{53C2C542-D458-4AF6-AA08-98C54FA515C1}" type="presParOf" srcId="{9FEA12D9-A09D-44CB-96A3-60C88BD0A49B}" destId="{B133B172-09CB-494D-B5D6-9208450F0904}" srcOrd="8" destOrd="0" presId="urn:microsoft.com/office/officeart/2005/8/layout/vProcess5"/>
    <dgm:cxn modelId="{73F8E044-F076-47AC-B326-CCDD7462CFA6}" type="presParOf" srcId="{9FEA12D9-A09D-44CB-96A3-60C88BD0A49B}" destId="{A77E20B5-82E7-495E-A32F-C3DBE1EAF542}" srcOrd="9" destOrd="0" presId="urn:microsoft.com/office/officeart/2005/8/layout/vProcess5"/>
    <dgm:cxn modelId="{FCC62BEA-231D-410C-866F-0D10998E4337}" type="presParOf" srcId="{9FEA12D9-A09D-44CB-96A3-60C88BD0A49B}" destId="{A12462F1-609A-4DA6-842A-936CEC6FE8DA}" srcOrd="10" destOrd="0" presId="urn:microsoft.com/office/officeart/2005/8/layout/vProcess5"/>
    <dgm:cxn modelId="{29DFBEB1-2CF9-4781-8363-6ACB93E25858}" type="presParOf" srcId="{9FEA12D9-A09D-44CB-96A3-60C88BD0A49B}" destId="{0448BB93-0993-4EB7-B6EB-5FD1A1A10120}" srcOrd="11"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652F727D-2FF0-47BF-ADAA-988D26D4994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pl-PL"/>
        </a:p>
      </dgm:t>
    </dgm:pt>
    <dgm:pt modelId="{DB90A449-460C-4BEE-A462-2F1B4E527FF4}">
      <dgm:prSet phldrT="[Tekst]" custT="1"/>
      <dgm:spPr/>
      <dgm:t>
        <a:bodyPr/>
        <a:lstStyle/>
        <a:p>
          <a:r>
            <a:rPr lang="pl-PL" sz="3200" b="1" err="1" smtClean="0"/>
            <a:t>cisc</a:t>
          </a:r>
          <a:endParaRPr lang="pl-PL" sz="3200" b="1" smtClean="0"/>
        </a:p>
        <a:p>
          <a:r>
            <a:rPr lang="pl-PL" sz="1200" smtClean="0"/>
            <a:t>(</a:t>
          </a:r>
          <a:r>
            <a:rPr lang="pl-PL" sz="1200" err="1" smtClean="0"/>
            <a:t>complex</a:t>
          </a:r>
          <a:r>
            <a:rPr lang="pl-PL" sz="1200" smtClean="0"/>
            <a:t> </a:t>
          </a:r>
          <a:r>
            <a:rPr lang="pl-PL" sz="1200" err="1" smtClean="0"/>
            <a:t>instruction</a:t>
          </a:r>
          <a:r>
            <a:rPr lang="pl-PL" sz="1200" smtClean="0"/>
            <a:t> set computer)</a:t>
          </a:r>
          <a:endParaRPr lang="pl-PL" sz="1200"/>
        </a:p>
      </dgm:t>
    </dgm:pt>
    <dgm:pt modelId="{53B4A3A8-12E2-4563-AA9E-5B880BB630E8}" type="parTrans" cxnId="{BFA17477-6D4A-4628-B8A6-EB73A0FD1691}">
      <dgm:prSet/>
      <dgm:spPr/>
      <dgm:t>
        <a:bodyPr/>
        <a:lstStyle/>
        <a:p>
          <a:endParaRPr lang="pl-PL"/>
        </a:p>
      </dgm:t>
    </dgm:pt>
    <dgm:pt modelId="{F167BC9F-FFFF-405B-96B4-344CC4E34B40}" type="sibTrans" cxnId="{BFA17477-6D4A-4628-B8A6-EB73A0FD1691}">
      <dgm:prSet/>
      <dgm:spPr/>
      <dgm:t>
        <a:bodyPr/>
        <a:lstStyle/>
        <a:p>
          <a:endParaRPr lang="pl-PL"/>
        </a:p>
      </dgm:t>
    </dgm:pt>
    <dgm:pt modelId="{8790E58D-D939-4A85-A52C-AB773BAC1BBE}">
      <dgm:prSet phldrT="[Tekst]"/>
      <dgm:spPr/>
      <dgm:t>
        <a:bodyPr/>
        <a:lstStyle/>
        <a:p>
          <a:r>
            <a:rPr lang="pl-PL" smtClean="0"/>
            <a:t>nacisk na hardware</a:t>
          </a:r>
        </a:p>
      </dgm:t>
    </dgm:pt>
    <dgm:pt modelId="{FF435AF8-F70D-473B-A67C-E7717BB315CF}" type="parTrans" cxnId="{B1DB67B8-BB5F-4C57-9799-B5A9555FBAFB}">
      <dgm:prSet/>
      <dgm:spPr/>
      <dgm:t>
        <a:bodyPr/>
        <a:lstStyle/>
        <a:p>
          <a:endParaRPr lang="pl-PL"/>
        </a:p>
      </dgm:t>
    </dgm:pt>
    <dgm:pt modelId="{3F406CA8-D828-42D0-AB08-5DB5D81E14A1}" type="sibTrans" cxnId="{B1DB67B8-BB5F-4C57-9799-B5A9555FBAFB}">
      <dgm:prSet/>
      <dgm:spPr/>
      <dgm:t>
        <a:bodyPr/>
        <a:lstStyle/>
        <a:p>
          <a:endParaRPr lang="pl-PL"/>
        </a:p>
      </dgm:t>
    </dgm:pt>
    <dgm:pt modelId="{10F65E97-CC9C-49D2-BB34-439F0E858061}">
      <dgm:prSet phldrT="[Tekst]"/>
      <dgm:spPr/>
      <dgm:t>
        <a:bodyPr/>
        <a:lstStyle/>
        <a:p>
          <a:r>
            <a:rPr lang="pl-PL" smtClean="0"/>
            <a:t>skomplikowane instrukcje</a:t>
          </a:r>
          <a:endParaRPr lang="pl-PL"/>
        </a:p>
      </dgm:t>
    </dgm:pt>
    <dgm:pt modelId="{75FB91F8-34CF-4310-A324-B4E0F19D45DA}" type="parTrans" cxnId="{C6CFF8DA-945B-488E-8D9D-B5DC163AD313}">
      <dgm:prSet/>
      <dgm:spPr/>
      <dgm:t>
        <a:bodyPr/>
        <a:lstStyle/>
        <a:p>
          <a:endParaRPr lang="pl-PL"/>
        </a:p>
      </dgm:t>
    </dgm:pt>
    <dgm:pt modelId="{D6D57734-5A02-4F54-8A24-52562EF94A48}" type="sibTrans" cxnId="{C6CFF8DA-945B-488E-8D9D-B5DC163AD313}">
      <dgm:prSet/>
      <dgm:spPr/>
      <dgm:t>
        <a:bodyPr/>
        <a:lstStyle/>
        <a:p>
          <a:endParaRPr lang="pl-PL"/>
        </a:p>
      </dgm:t>
    </dgm:pt>
    <dgm:pt modelId="{4C4D9B54-BAEC-46B8-BCFB-28A2CA22D3AF}">
      <dgm:prSet phldrT="[Tekst]" custT="1"/>
      <dgm:spPr/>
      <dgm:t>
        <a:bodyPr/>
        <a:lstStyle/>
        <a:p>
          <a:r>
            <a:rPr lang="pl-PL" sz="3200" b="1" err="1" smtClean="0"/>
            <a:t>risc</a:t>
          </a:r>
          <a:endParaRPr lang="pl-PL" sz="1700" b="1" smtClean="0"/>
        </a:p>
        <a:p>
          <a:r>
            <a:rPr lang="pl-PL" sz="1200" smtClean="0"/>
            <a:t>(</a:t>
          </a:r>
          <a:r>
            <a:rPr lang="pl-PL" sz="1200" err="1" smtClean="0"/>
            <a:t>reduced</a:t>
          </a:r>
          <a:r>
            <a:rPr lang="pl-PL" sz="1200" smtClean="0"/>
            <a:t> </a:t>
          </a:r>
          <a:r>
            <a:rPr lang="pl-PL" sz="1200" err="1" smtClean="0"/>
            <a:t>instruction</a:t>
          </a:r>
          <a:r>
            <a:rPr lang="pl-PL" sz="1200" smtClean="0"/>
            <a:t> set computer)</a:t>
          </a:r>
          <a:endParaRPr lang="pl-PL" sz="1200"/>
        </a:p>
      </dgm:t>
    </dgm:pt>
    <dgm:pt modelId="{4D5B7EFF-1E35-48C5-9DB5-D44267C53B6B}" type="parTrans" cxnId="{8C31C97F-88C3-423B-BCC5-47EAC44C27D9}">
      <dgm:prSet/>
      <dgm:spPr/>
      <dgm:t>
        <a:bodyPr/>
        <a:lstStyle/>
        <a:p>
          <a:endParaRPr lang="pl-PL"/>
        </a:p>
      </dgm:t>
    </dgm:pt>
    <dgm:pt modelId="{E239A8AE-1E0E-4839-99FA-F22C3A13291E}" type="sibTrans" cxnId="{8C31C97F-88C3-423B-BCC5-47EAC44C27D9}">
      <dgm:prSet/>
      <dgm:spPr/>
      <dgm:t>
        <a:bodyPr/>
        <a:lstStyle/>
        <a:p>
          <a:endParaRPr lang="pl-PL"/>
        </a:p>
      </dgm:t>
    </dgm:pt>
    <dgm:pt modelId="{7E212F90-CD43-4CF5-8E44-D3E7F6F2BB8D}">
      <dgm:prSet phldrT="[Tekst]"/>
      <dgm:spPr/>
      <dgm:t>
        <a:bodyPr/>
        <a:lstStyle/>
        <a:p>
          <a:r>
            <a:rPr lang="pl-PL" smtClean="0"/>
            <a:t>nacisk na software</a:t>
          </a:r>
          <a:endParaRPr lang="pl-PL"/>
        </a:p>
      </dgm:t>
    </dgm:pt>
    <dgm:pt modelId="{F8EB3076-CA7D-43F1-BD4E-1BA043A50985}" type="parTrans" cxnId="{E7B41985-F77D-4111-87D0-CD4A21426086}">
      <dgm:prSet/>
      <dgm:spPr/>
      <dgm:t>
        <a:bodyPr/>
        <a:lstStyle/>
        <a:p>
          <a:endParaRPr lang="pl-PL"/>
        </a:p>
      </dgm:t>
    </dgm:pt>
    <dgm:pt modelId="{B42658C4-F37A-40C5-98E2-B04F8AB0B822}" type="sibTrans" cxnId="{E7B41985-F77D-4111-87D0-CD4A21426086}">
      <dgm:prSet/>
      <dgm:spPr/>
      <dgm:t>
        <a:bodyPr/>
        <a:lstStyle/>
        <a:p>
          <a:endParaRPr lang="pl-PL"/>
        </a:p>
      </dgm:t>
    </dgm:pt>
    <dgm:pt modelId="{413D99B1-373B-44C5-9377-955EE6DC17BB}">
      <dgm:prSet phldrT="[Tekst]"/>
      <dgm:spPr/>
      <dgm:t>
        <a:bodyPr/>
        <a:lstStyle/>
        <a:p>
          <a:r>
            <a:rPr lang="pl-PL" smtClean="0"/>
            <a:t>proste instrukcje wykonywane w jednym cyklu zegara</a:t>
          </a:r>
          <a:endParaRPr lang="pl-PL"/>
        </a:p>
      </dgm:t>
    </dgm:pt>
    <dgm:pt modelId="{2B6DA4B3-FCE8-4BFC-ACDB-A297794A2CF2}" type="parTrans" cxnId="{7D839FFD-2C2F-4714-A77F-0C71A3DAECAB}">
      <dgm:prSet/>
      <dgm:spPr/>
      <dgm:t>
        <a:bodyPr/>
        <a:lstStyle/>
        <a:p>
          <a:endParaRPr lang="pl-PL"/>
        </a:p>
      </dgm:t>
    </dgm:pt>
    <dgm:pt modelId="{D317DE32-8F55-42C5-BA0A-6222DFC2C9DE}" type="sibTrans" cxnId="{7D839FFD-2C2F-4714-A77F-0C71A3DAECAB}">
      <dgm:prSet/>
      <dgm:spPr/>
      <dgm:t>
        <a:bodyPr/>
        <a:lstStyle/>
        <a:p>
          <a:endParaRPr lang="pl-PL"/>
        </a:p>
      </dgm:t>
    </dgm:pt>
    <dgm:pt modelId="{3A290D27-5036-40F1-8FEA-6A51790B4A0D}">
      <dgm:prSet/>
      <dgm:spPr/>
      <dgm:t>
        <a:bodyPr/>
        <a:lstStyle/>
        <a:p>
          <a:r>
            <a:rPr lang="pl-PL" smtClean="0"/>
            <a:t>mała ilość kodu (instrukcji asemblera)</a:t>
          </a:r>
          <a:endParaRPr lang="pl-PL"/>
        </a:p>
      </dgm:t>
    </dgm:pt>
    <dgm:pt modelId="{57A0FD19-370C-415C-A0B6-FBDEF0EA4CBA}" type="parTrans" cxnId="{F69DF896-E96C-4B63-AA22-0DC6E2580C11}">
      <dgm:prSet/>
      <dgm:spPr/>
      <dgm:t>
        <a:bodyPr/>
        <a:lstStyle/>
        <a:p>
          <a:endParaRPr lang="pl-PL"/>
        </a:p>
      </dgm:t>
    </dgm:pt>
    <dgm:pt modelId="{F3130219-C4A8-474C-9187-EC763612E962}" type="sibTrans" cxnId="{F69DF896-E96C-4B63-AA22-0DC6E2580C11}">
      <dgm:prSet/>
      <dgm:spPr/>
      <dgm:t>
        <a:bodyPr/>
        <a:lstStyle/>
        <a:p>
          <a:endParaRPr lang="pl-PL"/>
        </a:p>
      </dgm:t>
    </dgm:pt>
    <dgm:pt modelId="{879A9CF7-F46E-44EF-A224-0C8081909F43}">
      <dgm:prSet/>
      <dgm:spPr/>
      <dgm:t>
        <a:bodyPr/>
        <a:lstStyle/>
        <a:p>
          <a:r>
            <a:rPr lang="pl-PL" smtClean="0"/>
            <a:t>tranzystory przechowują instrukcje</a:t>
          </a:r>
          <a:endParaRPr lang="pl-PL"/>
        </a:p>
      </dgm:t>
    </dgm:pt>
    <dgm:pt modelId="{0F340B52-3A61-4B7C-8300-B8E63718B17A}" type="parTrans" cxnId="{79EDD9E9-428D-4D5D-8C96-20114A7ECDBA}">
      <dgm:prSet/>
      <dgm:spPr/>
      <dgm:t>
        <a:bodyPr/>
        <a:lstStyle/>
        <a:p>
          <a:endParaRPr lang="pl-PL"/>
        </a:p>
      </dgm:t>
    </dgm:pt>
    <dgm:pt modelId="{7FA7C4CF-DFF9-467F-B142-B46112BD8E82}" type="sibTrans" cxnId="{79EDD9E9-428D-4D5D-8C96-20114A7ECDBA}">
      <dgm:prSet/>
      <dgm:spPr/>
      <dgm:t>
        <a:bodyPr/>
        <a:lstStyle/>
        <a:p>
          <a:endParaRPr lang="pl-PL"/>
        </a:p>
      </dgm:t>
    </dgm:pt>
    <dgm:pt modelId="{8C7E7B9B-F22E-44D1-9E16-8B97D1D02AD7}">
      <dgm:prSet/>
      <dgm:spPr/>
      <dgm:t>
        <a:bodyPr/>
        <a:lstStyle/>
        <a:p>
          <a:r>
            <a:rPr lang="pl-PL" smtClean="0"/>
            <a:t>dużo instrukcji asemblera</a:t>
          </a:r>
          <a:endParaRPr lang="pl-PL"/>
        </a:p>
      </dgm:t>
    </dgm:pt>
    <dgm:pt modelId="{4E6FBEFB-1098-4218-833F-4B06C6BCA8C7}" type="parTrans" cxnId="{F9C67313-F882-4C39-850F-7CD2127FB03A}">
      <dgm:prSet/>
      <dgm:spPr/>
      <dgm:t>
        <a:bodyPr/>
        <a:lstStyle/>
        <a:p>
          <a:endParaRPr lang="pl-PL"/>
        </a:p>
      </dgm:t>
    </dgm:pt>
    <dgm:pt modelId="{A6BB613A-AD2F-4D92-8214-A1D925F3BED5}" type="sibTrans" cxnId="{F9C67313-F882-4C39-850F-7CD2127FB03A}">
      <dgm:prSet/>
      <dgm:spPr/>
      <dgm:t>
        <a:bodyPr/>
        <a:lstStyle/>
        <a:p>
          <a:endParaRPr lang="pl-PL"/>
        </a:p>
      </dgm:t>
    </dgm:pt>
    <dgm:pt modelId="{EE92ADE0-5946-4FFE-B015-4D434B151337}">
      <dgm:prSet/>
      <dgm:spPr/>
      <dgm:t>
        <a:bodyPr/>
        <a:lstStyle/>
        <a:p>
          <a:r>
            <a:rPr lang="pl-PL" smtClean="0"/>
            <a:t>wolne tranzystory to więcej rejestrów</a:t>
          </a:r>
          <a:endParaRPr lang="pl-PL"/>
        </a:p>
      </dgm:t>
    </dgm:pt>
    <dgm:pt modelId="{95D69132-8FDA-468F-881D-15FB18208BF0}" type="parTrans" cxnId="{5C5EC5AF-77D8-4AC9-B399-2DA0A87CD425}">
      <dgm:prSet/>
      <dgm:spPr/>
      <dgm:t>
        <a:bodyPr/>
        <a:lstStyle/>
        <a:p>
          <a:endParaRPr lang="pl-PL"/>
        </a:p>
      </dgm:t>
    </dgm:pt>
    <dgm:pt modelId="{09466C33-D43A-43E8-A611-A000948D3FAD}" type="sibTrans" cxnId="{5C5EC5AF-77D8-4AC9-B399-2DA0A87CD425}">
      <dgm:prSet/>
      <dgm:spPr/>
      <dgm:t>
        <a:bodyPr/>
        <a:lstStyle/>
        <a:p>
          <a:endParaRPr lang="pl-PL"/>
        </a:p>
      </dgm:t>
    </dgm:pt>
    <dgm:pt modelId="{2B76CF0B-35D5-45B6-9350-165628E47459}" type="pres">
      <dgm:prSet presAssocID="{652F727D-2FF0-47BF-ADAA-988D26D4994D}" presName="diagram" presStyleCnt="0">
        <dgm:presLayoutVars>
          <dgm:chPref val="1"/>
          <dgm:dir/>
          <dgm:animOne val="branch"/>
          <dgm:animLvl val="lvl"/>
          <dgm:resizeHandles/>
        </dgm:presLayoutVars>
      </dgm:prSet>
      <dgm:spPr/>
      <dgm:t>
        <a:bodyPr/>
        <a:lstStyle/>
        <a:p>
          <a:endParaRPr lang="pl-PL"/>
        </a:p>
      </dgm:t>
    </dgm:pt>
    <dgm:pt modelId="{A0F287B0-E414-4963-9970-4FD5AFD181F4}" type="pres">
      <dgm:prSet presAssocID="{DB90A449-460C-4BEE-A462-2F1B4E527FF4}" presName="root" presStyleCnt="0"/>
      <dgm:spPr/>
    </dgm:pt>
    <dgm:pt modelId="{D8174F58-35BB-47F1-8802-0CC1026B2C7E}" type="pres">
      <dgm:prSet presAssocID="{DB90A449-460C-4BEE-A462-2F1B4E527FF4}" presName="rootComposite" presStyleCnt="0"/>
      <dgm:spPr/>
    </dgm:pt>
    <dgm:pt modelId="{D273CBB3-61D9-462C-AC8E-849B9EB6BA1A}" type="pres">
      <dgm:prSet presAssocID="{DB90A449-460C-4BEE-A462-2F1B4E527FF4}" presName="rootText" presStyleLbl="node1" presStyleIdx="0" presStyleCnt="2" custScaleX="280361" custScaleY="131501"/>
      <dgm:spPr/>
      <dgm:t>
        <a:bodyPr/>
        <a:lstStyle/>
        <a:p>
          <a:endParaRPr lang="pl-PL"/>
        </a:p>
      </dgm:t>
    </dgm:pt>
    <dgm:pt modelId="{CD61F0A2-195E-4CFE-9176-A7A1B1A4C39D}" type="pres">
      <dgm:prSet presAssocID="{DB90A449-460C-4BEE-A462-2F1B4E527FF4}" presName="rootConnector" presStyleLbl="node1" presStyleIdx="0" presStyleCnt="2"/>
      <dgm:spPr/>
      <dgm:t>
        <a:bodyPr/>
        <a:lstStyle/>
        <a:p>
          <a:endParaRPr lang="pl-PL"/>
        </a:p>
      </dgm:t>
    </dgm:pt>
    <dgm:pt modelId="{54B09215-54E9-41D5-95DA-526F0BBB5A21}" type="pres">
      <dgm:prSet presAssocID="{DB90A449-460C-4BEE-A462-2F1B4E527FF4}" presName="childShape" presStyleCnt="0"/>
      <dgm:spPr/>
    </dgm:pt>
    <dgm:pt modelId="{68931682-9D64-445A-AF08-8A312A227E6D}" type="pres">
      <dgm:prSet presAssocID="{FF435AF8-F70D-473B-A67C-E7717BB315CF}" presName="Name13" presStyleLbl="parChTrans1D2" presStyleIdx="0" presStyleCnt="8" custSzX="401633"/>
      <dgm:spPr/>
      <dgm:t>
        <a:bodyPr/>
        <a:lstStyle/>
        <a:p>
          <a:endParaRPr lang="pl-PL"/>
        </a:p>
      </dgm:t>
    </dgm:pt>
    <dgm:pt modelId="{FC01137C-2CF0-4CE9-9677-5B8691258806}" type="pres">
      <dgm:prSet presAssocID="{8790E58D-D939-4A85-A52C-AB773BAC1BBE}" presName="childText" presStyleLbl="bgAcc1" presStyleIdx="0" presStyleCnt="8" custScaleX="280361">
        <dgm:presLayoutVars>
          <dgm:bulletEnabled val="1"/>
        </dgm:presLayoutVars>
      </dgm:prSet>
      <dgm:spPr/>
      <dgm:t>
        <a:bodyPr/>
        <a:lstStyle/>
        <a:p>
          <a:endParaRPr lang="pl-PL"/>
        </a:p>
      </dgm:t>
    </dgm:pt>
    <dgm:pt modelId="{3319288E-82DE-464C-9964-0FCF2A9A518C}" type="pres">
      <dgm:prSet presAssocID="{75FB91F8-34CF-4310-A324-B4E0F19D45DA}" presName="Name13" presStyleLbl="parChTrans1D2" presStyleIdx="1" presStyleCnt="8" custSzX="401633"/>
      <dgm:spPr/>
      <dgm:t>
        <a:bodyPr/>
        <a:lstStyle/>
        <a:p>
          <a:endParaRPr lang="pl-PL"/>
        </a:p>
      </dgm:t>
    </dgm:pt>
    <dgm:pt modelId="{560A2CA3-8EE3-44A5-A18D-96230091974D}" type="pres">
      <dgm:prSet presAssocID="{10F65E97-CC9C-49D2-BB34-439F0E858061}" presName="childText" presStyleLbl="bgAcc1" presStyleIdx="1" presStyleCnt="8" custScaleX="280361">
        <dgm:presLayoutVars>
          <dgm:bulletEnabled val="1"/>
        </dgm:presLayoutVars>
      </dgm:prSet>
      <dgm:spPr/>
      <dgm:t>
        <a:bodyPr/>
        <a:lstStyle/>
        <a:p>
          <a:endParaRPr lang="pl-PL"/>
        </a:p>
      </dgm:t>
    </dgm:pt>
    <dgm:pt modelId="{3E9C1A13-F858-4BD3-B2C5-008E26BD1E49}" type="pres">
      <dgm:prSet presAssocID="{57A0FD19-370C-415C-A0B6-FBDEF0EA4CBA}" presName="Name13" presStyleLbl="parChTrans1D2" presStyleIdx="2" presStyleCnt="8" custSzX="401633"/>
      <dgm:spPr/>
      <dgm:t>
        <a:bodyPr/>
        <a:lstStyle/>
        <a:p>
          <a:endParaRPr lang="pl-PL"/>
        </a:p>
      </dgm:t>
    </dgm:pt>
    <dgm:pt modelId="{2D414F09-4E59-42DF-B147-EE870D6CC48F}" type="pres">
      <dgm:prSet presAssocID="{3A290D27-5036-40F1-8FEA-6A51790B4A0D}" presName="childText" presStyleLbl="bgAcc1" presStyleIdx="2" presStyleCnt="8" custScaleX="280361">
        <dgm:presLayoutVars>
          <dgm:bulletEnabled val="1"/>
        </dgm:presLayoutVars>
      </dgm:prSet>
      <dgm:spPr/>
      <dgm:t>
        <a:bodyPr/>
        <a:lstStyle/>
        <a:p>
          <a:endParaRPr lang="pl-PL"/>
        </a:p>
      </dgm:t>
    </dgm:pt>
    <dgm:pt modelId="{889CC9AE-4B57-4DFF-894B-1318065AB239}" type="pres">
      <dgm:prSet presAssocID="{0F340B52-3A61-4B7C-8300-B8E63718B17A}" presName="Name13" presStyleLbl="parChTrans1D2" presStyleIdx="3" presStyleCnt="8" custSzX="401633"/>
      <dgm:spPr/>
      <dgm:t>
        <a:bodyPr/>
        <a:lstStyle/>
        <a:p>
          <a:endParaRPr lang="pl-PL"/>
        </a:p>
      </dgm:t>
    </dgm:pt>
    <dgm:pt modelId="{25FAEBA8-8F54-4430-99AD-B15AD852E504}" type="pres">
      <dgm:prSet presAssocID="{879A9CF7-F46E-44EF-A224-0C8081909F43}" presName="childText" presStyleLbl="bgAcc1" presStyleIdx="3" presStyleCnt="8" custScaleX="280361">
        <dgm:presLayoutVars>
          <dgm:bulletEnabled val="1"/>
        </dgm:presLayoutVars>
      </dgm:prSet>
      <dgm:spPr/>
      <dgm:t>
        <a:bodyPr/>
        <a:lstStyle/>
        <a:p>
          <a:endParaRPr lang="pl-PL"/>
        </a:p>
      </dgm:t>
    </dgm:pt>
    <dgm:pt modelId="{8417098C-5CCF-48D4-B13F-99FA9A79FDF7}" type="pres">
      <dgm:prSet presAssocID="{4C4D9B54-BAEC-46B8-BCFB-28A2CA22D3AF}" presName="root" presStyleCnt="0"/>
      <dgm:spPr/>
    </dgm:pt>
    <dgm:pt modelId="{6AAFD408-D115-47BE-B3D7-3EBB51745E32}" type="pres">
      <dgm:prSet presAssocID="{4C4D9B54-BAEC-46B8-BCFB-28A2CA22D3AF}" presName="rootComposite" presStyleCnt="0"/>
      <dgm:spPr/>
    </dgm:pt>
    <dgm:pt modelId="{C49427C8-9FC9-4529-B3A9-AD499F5F3D31}" type="pres">
      <dgm:prSet presAssocID="{4C4D9B54-BAEC-46B8-BCFB-28A2CA22D3AF}" presName="rootText" presStyleLbl="node1" presStyleIdx="1" presStyleCnt="2" custScaleX="280361" custScaleY="131501"/>
      <dgm:spPr/>
      <dgm:t>
        <a:bodyPr/>
        <a:lstStyle/>
        <a:p>
          <a:endParaRPr lang="pl-PL"/>
        </a:p>
      </dgm:t>
    </dgm:pt>
    <dgm:pt modelId="{53CAEDAF-0FB0-4533-8D20-42A89D288377}" type="pres">
      <dgm:prSet presAssocID="{4C4D9B54-BAEC-46B8-BCFB-28A2CA22D3AF}" presName="rootConnector" presStyleLbl="node1" presStyleIdx="1" presStyleCnt="2"/>
      <dgm:spPr/>
      <dgm:t>
        <a:bodyPr/>
        <a:lstStyle/>
        <a:p>
          <a:endParaRPr lang="pl-PL"/>
        </a:p>
      </dgm:t>
    </dgm:pt>
    <dgm:pt modelId="{0CE7708E-5E07-47E5-8EE8-719A68569A85}" type="pres">
      <dgm:prSet presAssocID="{4C4D9B54-BAEC-46B8-BCFB-28A2CA22D3AF}" presName="childShape" presStyleCnt="0"/>
      <dgm:spPr/>
    </dgm:pt>
    <dgm:pt modelId="{66300D63-0A2C-411A-BE5D-9DE1375AC546}" type="pres">
      <dgm:prSet presAssocID="{F8EB3076-CA7D-43F1-BD4E-1BA043A50985}" presName="Name13" presStyleLbl="parChTrans1D2" presStyleIdx="4" presStyleCnt="8" custSzX="401633"/>
      <dgm:spPr/>
      <dgm:t>
        <a:bodyPr/>
        <a:lstStyle/>
        <a:p>
          <a:endParaRPr lang="pl-PL"/>
        </a:p>
      </dgm:t>
    </dgm:pt>
    <dgm:pt modelId="{2FD182F2-C557-4B42-8E41-1CF9CC38F8C7}" type="pres">
      <dgm:prSet presAssocID="{7E212F90-CD43-4CF5-8E44-D3E7F6F2BB8D}" presName="childText" presStyleLbl="bgAcc1" presStyleIdx="4" presStyleCnt="8" custScaleX="280361">
        <dgm:presLayoutVars>
          <dgm:bulletEnabled val="1"/>
        </dgm:presLayoutVars>
      </dgm:prSet>
      <dgm:spPr/>
      <dgm:t>
        <a:bodyPr/>
        <a:lstStyle/>
        <a:p>
          <a:endParaRPr lang="pl-PL"/>
        </a:p>
      </dgm:t>
    </dgm:pt>
    <dgm:pt modelId="{8ACE357A-D0F3-4C85-933B-5A9E88F05CBF}" type="pres">
      <dgm:prSet presAssocID="{2B6DA4B3-FCE8-4BFC-ACDB-A297794A2CF2}" presName="Name13" presStyleLbl="parChTrans1D2" presStyleIdx="5" presStyleCnt="8" custSzX="401633"/>
      <dgm:spPr/>
      <dgm:t>
        <a:bodyPr/>
        <a:lstStyle/>
        <a:p>
          <a:endParaRPr lang="pl-PL"/>
        </a:p>
      </dgm:t>
    </dgm:pt>
    <dgm:pt modelId="{D93129BF-7C54-4B42-9A67-778244C811CD}" type="pres">
      <dgm:prSet presAssocID="{413D99B1-373B-44C5-9377-955EE6DC17BB}" presName="childText" presStyleLbl="bgAcc1" presStyleIdx="5" presStyleCnt="8" custScaleX="280361">
        <dgm:presLayoutVars>
          <dgm:bulletEnabled val="1"/>
        </dgm:presLayoutVars>
      </dgm:prSet>
      <dgm:spPr/>
      <dgm:t>
        <a:bodyPr/>
        <a:lstStyle/>
        <a:p>
          <a:endParaRPr lang="pl-PL"/>
        </a:p>
      </dgm:t>
    </dgm:pt>
    <dgm:pt modelId="{418D2D29-E696-4B1B-8F2E-BB536170D95B}" type="pres">
      <dgm:prSet presAssocID="{4E6FBEFB-1098-4218-833F-4B06C6BCA8C7}" presName="Name13" presStyleLbl="parChTrans1D2" presStyleIdx="6" presStyleCnt="8" custSzX="401633"/>
      <dgm:spPr/>
      <dgm:t>
        <a:bodyPr/>
        <a:lstStyle/>
        <a:p>
          <a:endParaRPr lang="pl-PL"/>
        </a:p>
      </dgm:t>
    </dgm:pt>
    <dgm:pt modelId="{1F9E4C2E-7E36-4485-B969-92609FFB79EA}" type="pres">
      <dgm:prSet presAssocID="{8C7E7B9B-F22E-44D1-9E16-8B97D1D02AD7}" presName="childText" presStyleLbl="bgAcc1" presStyleIdx="6" presStyleCnt="8" custScaleX="280361">
        <dgm:presLayoutVars>
          <dgm:bulletEnabled val="1"/>
        </dgm:presLayoutVars>
      </dgm:prSet>
      <dgm:spPr/>
      <dgm:t>
        <a:bodyPr/>
        <a:lstStyle/>
        <a:p>
          <a:endParaRPr lang="pl-PL"/>
        </a:p>
      </dgm:t>
    </dgm:pt>
    <dgm:pt modelId="{8CC0EDE7-149D-4EFE-A173-3B21A50D6784}" type="pres">
      <dgm:prSet presAssocID="{95D69132-8FDA-468F-881D-15FB18208BF0}" presName="Name13" presStyleLbl="parChTrans1D2" presStyleIdx="7" presStyleCnt="8" custSzX="401633"/>
      <dgm:spPr/>
      <dgm:t>
        <a:bodyPr/>
        <a:lstStyle/>
        <a:p>
          <a:endParaRPr lang="pl-PL"/>
        </a:p>
      </dgm:t>
    </dgm:pt>
    <dgm:pt modelId="{FDA9672C-BAF7-4586-A565-CA9D0E462603}" type="pres">
      <dgm:prSet presAssocID="{EE92ADE0-5946-4FFE-B015-4D434B151337}" presName="childText" presStyleLbl="bgAcc1" presStyleIdx="7" presStyleCnt="8" custScaleX="280361">
        <dgm:presLayoutVars>
          <dgm:bulletEnabled val="1"/>
        </dgm:presLayoutVars>
      </dgm:prSet>
      <dgm:spPr/>
      <dgm:t>
        <a:bodyPr/>
        <a:lstStyle/>
        <a:p>
          <a:endParaRPr lang="pl-PL"/>
        </a:p>
      </dgm:t>
    </dgm:pt>
  </dgm:ptLst>
  <dgm:cxnLst>
    <dgm:cxn modelId="{79EDD9E9-428D-4D5D-8C96-20114A7ECDBA}" srcId="{DB90A449-460C-4BEE-A462-2F1B4E527FF4}" destId="{879A9CF7-F46E-44EF-A224-0C8081909F43}" srcOrd="3" destOrd="0" parTransId="{0F340B52-3A61-4B7C-8300-B8E63718B17A}" sibTransId="{7FA7C4CF-DFF9-467F-B142-B46112BD8E82}"/>
    <dgm:cxn modelId="{AAD82C71-7741-4342-8EFA-3DD93C466714}" type="presOf" srcId="{652F727D-2FF0-47BF-ADAA-988D26D4994D}" destId="{2B76CF0B-35D5-45B6-9350-165628E47459}" srcOrd="0" destOrd="0" presId="urn:microsoft.com/office/officeart/2005/8/layout/hierarchy3"/>
    <dgm:cxn modelId="{E7B41985-F77D-4111-87D0-CD4A21426086}" srcId="{4C4D9B54-BAEC-46B8-BCFB-28A2CA22D3AF}" destId="{7E212F90-CD43-4CF5-8E44-D3E7F6F2BB8D}" srcOrd="0" destOrd="0" parTransId="{F8EB3076-CA7D-43F1-BD4E-1BA043A50985}" sibTransId="{B42658C4-F37A-40C5-98E2-B04F8AB0B822}"/>
    <dgm:cxn modelId="{BFA17477-6D4A-4628-B8A6-EB73A0FD1691}" srcId="{652F727D-2FF0-47BF-ADAA-988D26D4994D}" destId="{DB90A449-460C-4BEE-A462-2F1B4E527FF4}" srcOrd="0" destOrd="0" parTransId="{53B4A3A8-12E2-4563-AA9E-5B880BB630E8}" sibTransId="{F167BC9F-FFFF-405B-96B4-344CC4E34B40}"/>
    <dgm:cxn modelId="{FE55FF30-D543-4E84-8811-CB807F3297B6}" type="presOf" srcId="{4C4D9B54-BAEC-46B8-BCFB-28A2CA22D3AF}" destId="{C49427C8-9FC9-4529-B3A9-AD499F5F3D31}" srcOrd="0" destOrd="0" presId="urn:microsoft.com/office/officeart/2005/8/layout/hierarchy3"/>
    <dgm:cxn modelId="{C2625237-C3E0-439A-AC08-0BFF1782FBFA}" type="presOf" srcId="{879A9CF7-F46E-44EF-A224-0C8081909F43}" destId="{25FAEBA8-8F54-4430-99AD-B15AD852E504}" srcOrd="0" destOrd="0" presId="urn:microsoft.com/office/officeart/2005/8/layout/hierarchy3"/>
    <dgm:cxn modelId="{A92B49A0-1414-4A20-A189-9FFB76CE239F}" type="presOf" srcId="{EE92ADE0-5946-4FFE-B015-4D434B151337}" destId="{FDA9672C-BAF7-4586-A565-CA9D0E462603}" srcOrd="0" destOrd="0" presId="urn:microsoft.com/office/officeart/2005/8/layout/hierarchy3"/>
    <dgm:cxn modelId="{7C6D510F-FCED-455E-9547-A380ED7D4CD2}" type="presOf" srcId="{8790E58D-D939-4A85-A52C-AB773BAC1BBE}" destId="{FC01137C-2CF0-4CE9-9677-5B8691258806}" srcOrd="0" destOrd="0" presId="urn:microsoft.com/office/officeart/2005/8/layout/hierarchy3"/>
    <dgm:cxn modelId="{395F534D-09B5-4933-B166-54002CCF4F6F}" type="presOf" srcId="{95D69132-8FDA-468F-881D-15FB18208BF0}" destId="{8CC0EDE7-149D-4EFE-A173-3B21A50D6784}" srcOrd="0" destOrd="0" presId="urn:microsoft.com/office/officeart/2005/8/layout/hierarchy3"/>
    <dgm:cxn modelId="{37E80EB8-3532-4E3D-9FEC-F4BBEA09251E}" type="presOf" srcId="{2B6DA4B3-FCE8-4BFC-ACDB-A297794A2CF2}" destId="{8ACE357A-D0F3-4C85-933B-5A9E88F05CBF}" srcOrd="0" destOrd="0" presId="urn:microsoft.com/office/officeart/2005/8/layout/hierarchy3"/>
    <dgm:cxn modelId="{F9C67313-F882-4C39-850F-7CD2127FB03A}" srcId="{4C4D9B54-BAEC-46B8-BCFB-28A2CA22D3AF}" destId="{8C7E7B9B-F22E-44D1-9E16-8B97D1D02AD7}" srcOrd="2" destOrd="0" parTransId="{4E6FBEFB-1098-4218-833F-4B06C6BCA8C7}" sibTransId="{A6BB613A-AD2F-4D92-8214-A1D925F3BED5}"/>
    <dgm:cxn modelId="{705BAF9F-9439-4913-98CA-FE992B855F6E}" type="presOf" srcId="{413D99B1-373B-44C5-9377-955EE6DC17BB}" destId="{D93129BF-7C54-4B42-9A67-778244C811CD}" srcOrd="0" destOrd="0" presId="urn:microsoft.com/office/officeart/2005/8/layout/hierarchy3"/>
    <dgm:cxn modelId="{F726C293-2554-4921-9982-CC4C17448E02}" type="presOf" srcId="{0F340B52-3A61-4B7C-8300-B8E63718B17A}" destId="{889CC9AE-4B57-4DFF-894B-1318065AB239}" srcOrd="0" destOrd="0" presId="urn:microsoft.com/office/officeart/2005/8/layout/hierarchy3"/>
    <dgm:cxn modelId="{047F1DC0-4946-43E3-A228-481999BC93D4}" type="presOf" srcId="{DB90A449-460C-4BEE-A462-2F1B4E527FF4}" destId="{CD61F0A2-195E-4CFE-9176-A7A1B1A4C39D}" srcOrd="1" destOrd="0" presId="urn:microsoft.com/office/officeart/2005/8/layout/hierarchy3"/>
    <dgm:cxn modelId="{7D839FFD-2C2F-4714-A77F-0C71A3DAECAB}" srcId="{4C4D9B54-BAEC-46B8-BCFB-28A2CA22D3AF}" destId="{413D99B1-373B-44C5-9377-955EE6DC17BB}" srcOrd="1" destOrd="0" parTransId="{2B6DA4B3-FCE8-4BFC-ACDB-A297794A2CF2}" sibTransId="{D317DE32-8F55-42C5-BA0A-6222DFC2C9DE}"/>
    <dgm:cxn modelId="{F5EEA4ED-EDE6-42E5-B9B4-326F0AC7CBF7}" type="presOf" srcId="{7E212F90-CD43-4CF5-8E44-D3E7F6F2BB8D}" destId="{2FD182F2-C557-4B42-8E41-1CF9CC38F8C7}" srcOrd="0" destOrd="0" presId="urn:microsoft.com/office/officeart/2005/8/layout/hierarchy3"/>
    <dgm:cxn modelId="{8C31C97F-88C3-423B-BCC5-47EAC44C27D9}" srcId="{652F727D-2FF0-47BF-ADAA-988D26D4994D}" destId="{4C4D9B54-BAEC-46B8-BCFB-28A2CA22D3AF}" srcOrd="1" destOrd="0" parTransId="{4D5B7EFF-1E35-48C5-9DB5-D44267C53B6B}" sibTransId="{E239A8AE-1E0E-4839-99FA-F22C3A13291E}"/>
    <dgm:cxn modelId="{D424BC77-8D86-4640-AA5D-FDC899CC619D}" type="presOf" srcId="{10F65E97-CC9C-49D2-BB34-439F0E858061}" destId="{560A2CA3-8EE3-44A5-A18D-96230091974D}" srcOrd="0" destOrd="0" presId="urn:microsoft.com/office/officeart/2005/8/layout/hierarchy3"/>
    <dgm:cxn modelId="{4DAF8EC5-C0B8-4BEF-9355-B7D393DC8AFD}" type="presOf" srcId="{3A290D27-5036-40F1-8FEA-6A51790B4A0D}" destId="{2D414F09-4E59-42DF-B147-EE870D6CC48F}" srcOrd="0" destOrd="0" presId="urn:microsoft.com/office/officeart/2005/8/layout/hierarchy3"/>
    <dgm:cxn modelId="{5C5EC5AF-77D8-4AC9-B399-2DA0A87CD425}" srcId="{4C4D9B54-BAEC-46B8-BCFB-28A2CA22D3AF}" destId="{EE92ADE0-5946-4FFE-B015-4D434B151337}" srcOrd="3" destOrd="0" parTransId="{95D69132-8FDA-468F-881D-15FB18208BF0}" sibTransId="{09466C33-D43A-43E8-A611-A000948D3FAD}"/>
    <dgm:cxn modelId="{C6CFF8DA-945B-488E-8D9D-B5DC163AD313}" srcId="{DB90A449-460C-4BEE-A462-2F1B4E527FF4}" destId="{10F65E97-CC9C-49D2-BB34-439F0E858061}" srcOrd="1" destOrd="0" parTransId="{75FB91F8-34CF-4310-A324-B4E0F19D45DA}" sibTransId="{D6D57734-5A02-4F54-8A24-52562EF94A48}"/>
    <dgm:cxn modelId="{60466EE0-395F-43F3-84DF-03BFB6F6DCF2}" type="presOf" srcId="{8C7E7B9B-F22E-44D1-9E16-8B97D1D02AD7}" destId="{1F9E4C2E-7E36-4485-B969-92609FFB79EA}" srcOrd="0" destOrd="0" presId="urn:microsoft.com/office/officeart/2005/8/layout/hierarchy3"/>
    <dgm:cxn modelId="{0F208AEC-472A-43EF-BC42-FBA64140917B}" type="presOf" srcId="{57A0FD19-370C-415C-A0B6-FBDEF0EA4CBA}" destId="{3E9C1A13-F858-4BD3-B2C5-008E26BD1E49}" srcOrd="0" destOrd="0" presId="urn:microsoft.com/office/officeart/2005/8/layout/hierarchy3"/>
    <dgm:cxn modelId="{E9D39168-F23C-477B-8500-AC7B36AC7BA6}" type="presOf" srcId="{4E6FBEFB-1098-4218-833F-4B06C6BCA8C7}" destId="{418D2D29-E696-4B1B-8F2E-BB536170D95B}" srcOrd="0" destOrd="0" presId="urn:microsoft.com/office/officeart/2005/8/layout/hierarchy3"/>
    <dgm:cxn modelId="{2733A233-FDD5-404B-ADA2-A05FD008AD23}" type="presOf" srcId="{DB90A449-460C-4BEE-A462-2F1B4E527FF4}" destId="{D273CBB3-61D9-462C-AC8E-849B9EB6BA1A}" srcOrd="0" destOrd="0" presId="urn:microsoft.com/office/officeart/2005/8/layout/hierarchy3"/>
    <dgm:cxn modelId="{E81ED04A-20DD-4601-8429-7D96B07393B8}" type="presOf" srcId="{F8EB3076-CA7D-43F1-BD4E-1BA043A50985}" destId="{66300D63-0A2C-411A-BE5D-9DE1375AC546}" srcOrd="0" destOrd="0" presId="urn:microsoft.com/office/officeart/2005/8/layout/hierarchy3"/>
    <dgm:cxn modelId="{B1DB67B8-BB5F-4C57-9799-B5A9555FBAFB}" srcId="{DB90A449-460C-4BEE-A462-2F1B4E527FF4}" destId="{8790E58D-D939-4A85-A52C-AB773BAC1BBE}" srcOrd="0" destOrd="0" parTransId="{FF435AF8-F70D-473B-A67C-E7717BB315CF}" sibTransId="{3F406CA8-D828-42D0-AB08-5DB5D81E14A1}"/>
    <dgm:cxn modelId="{FEDB2397-ED13-4D58-AC67-B854E1115EEE}" type="presOf" srcId="{4C4D9B54-BAEC-46B8-BCFB-28A2CA22D3AF}" destId="{53CAEDAF-0FB0-4533-8D20-42A89D288377}" srcOrd="1" destOrd="0" presId="urn:microsoft.com/office/officeart/2005/8/layout/hierarchy3"/>
    <dgm:cxn modelId="{91660CFA-122D-4F0D-8A39-C6E7631D4608}" type="presOf" srcId="{FF435AF8-F70D-473B-A67C-E7717BB315CF}" destId="{68931682-9D64-445A-AF08-8A312A227E6D}" srcOrd="0" destOrd="0" presId="urn:microsoft.com/office/officeart/2005/8/layout/hierarchy3"/>
    <dgm:cxn modelId="{F69DF896-E96C-4B63-AA22-0DC6E2580C11}" srcId="{DB90A449-460C-4BEE-A462-2F1B4E527FF4}" destId="{3A290D27-5036-40F1-8FEA-6A51790B4A0D}" srcOrd="2" destOrd="0" parTransId="{57A0FD19-370C-415C-A0B6-FBDEF0EA4CBA}" sibTransId="{F3130219-C4A8-474C-9187-EC763612E962}"/>
    <dgm:cxn modelId="{6A514AE3-DC0D-464B-B70C-33DB8FFE7A4D}" type="presOf" srcId="{75FB91F8-34CF-4310-A324-B4E0F19D45DA}" destId="{3319288E-82DE-464C-9964-0FCF2A9A518C}" srcOrd="0" destOrd="0" presId="urn:microsoft.com/office/officeart/2005/8/layout/hierarchy3"/>
    <dgm:cxn modelId="{7220DDC9-0913-43F0-A74E-9B9AC4D79059}" type="presParOf" srcId="{2B76CF0B-35D5-45B6-9350-165628E47459}" destId="{A0F287B0-E414-4963-9970-4FD5AFD181F4}" srcOrd="0" destOrd="0" presId="urn:microsoft.com/office/officeart/2005/8/layout/hierarchy3"/>
    <dgm:cxn modelId="{404DC91F-04CC-4468-ABCD-8935DF9540FD}" type="presParOf" srcId="{A0F287B0-E414-4963-9970-4FD5AFD181F4}" destId="{D8174F58-35BB-47F1-8802-0CC1026B2C7E}" srcOrd="0" destOrd="0" presId="urn:microsoft.com/office/officeart/2005/8/layout/hierarchy3"/>
    <dgm:cxn modelId="{A108921F-7D1B-4E6B-ACA3-0CC8FB31273E}" type="presParOf" srcId="{D8174F58-35BB-47F1-8802-0CC1026B2C7E}" destId="{D273CBB3-61D9-462C-AC8E-849B9EB6BA1A}" srcOrd="0" destOrd="0" presId="urn:microsoft.com/office/officeart/2005/8/layout/hierarchy3"/>
    <dgm:cxn modelId="{368BAB10-101E-4F92-8CBD-55FC05952046}" type="presParOf" srcId="{D8174F58-35BB-47F1-8802-0CC1026B2C7E}" destId="{CD61F0A2-195E-4CFE-9176-A7A1B1A4C39D}" srcOrd="1" destOrd="0" presId="urn:microsoft.com/office/officeart/2005/8/layout/hierarchy3"/>
    <dgm:cxn modelId="{801B4E8F-1A03-42BD-83D9-3C867113DDDE}" type="presParOf" srcId="{A0F287B0-E414-4963-9970-4FD5AFD181F4}" destId="{54B09215-54E9-41D5-95DA-526F0BBB5A21}" srcOrd="1" destOrd="0" presId="urn:microsoft.com/office/officeart/2005/8/layout/hierarchy3"/>
    <dgm:cxn modelId="{A35B63CD-8F61-4254-8D3E-BEA3206F5F57}" type="presParOf" srcId="{54B09215-54E9-41D5-95DA-526F0BBB5A21}" destId="{68931682-9D64-445A-AF08-8A312A227E6D}" srcOrd="0" destOrd="0" presId="urn:microsoft.com/office/officeart/2005/8/layout/hierarchy3"/>
    <dgm:cxn modelId="{9C41C2BA-0C5A-4654-ACC8-8584A84DA5D8}" type="presParOf" srcId="{54B09215-54E9-41D5-95DA-526F0BBB5A21}" destId="{FC01137C-2CF0-4CE9-9677-5B8691258806}" srcOrd="1" destOrd="0" presId="urn:microsoft.com/office/officeart/2005/8/layout/hierarchy3"/>
    <dgm:cxn modelId="{04F7A7E2-82C2-4BE6-930F-92B5B53F65D5}" type="presParOf" srcId="{54B09215-54E9-41D5-95DA-526F0BBB5A21}" destId="{3319288E-82DE-464C-9964-0FCF2A9A518C}" srcOrd="2" destOrd="0" presId="urn:microsoft.com/office/officeart/2005/8/layout/hierarchy3"/>
    <dgm:cxn modelId="{34A0429A-ABC5-4297-8A7C-F6C9CF65D6C8}" type="presParOf" srcId="{54B09215-54E9-41D5-95DA-526F0BBB5A21}" destId="{560A2CA3-8EE3-44A5-A18D-96230091974D}" srcOrd="3" destOrd="0" presId="urn:microsoft.com/office/officeart/2005/8/layout/hierarchy3"/>
    <dgm:cxn modelId="{7F098731-419A-4A31-865E-6C1E9147C5B0}" type="presParOf" srcId="{54B09215-54E9-41D5-95DA-526F0BBB5A21}" destId="{3E9C1A13-F858-4BD3-B2C5-008E26BD1E49}" srcOrd="4" destOrd="0" presId="urn:microsoft.com/office/officeart/2005/8/layout/hierarchy3"/>
    <dgm:cxn modelId="{EFF0BA3F-6132-4763-81DB-FC816E2A9273}" type="presParOf" srcId="{54B09215-54E9-41D5-95DA-526F0BBB5A21}" destId="{2D414F09-4E59-42DF-B147-EE870D6CC48F}" srcOrd="5" destOrd="0" presId="urn:microsoft.com/office/officeart/2005/8/layout/hierarchy3"/>
    <dgm:cxn modelId="{A495A542-4CB9-4648-8432-2D4D5BC563E4}" type="presParOf" srcId="{54B09215-54E9-41D5-95DA-526F0BBB5A21}" destId="{889CC9AE-4B57-4DFF-894B-1318065AB239}" srcOrd="6" destOrd="0" presId="urn:microsoft.com/office/officeart/2005/8/layout/hierarchy3"/>
    <dgm:cxn modelId="{FC565E8D-1C16-4D72-AF91-DB6E2834D4C3}" type="presParOf" srcId="{54B09215-54E9-41D5-95DA-526F0BBB5A21}" destId="{25FAEBA8-8F54-4430-99AD-B15AD852E504}" srcOrd="7" destOrd="0" presId="urn:microsoft.com/office/officeart/2005/8/layout/hierarchy3"/>
    <dgm:cxn modelId="{24AF498D-2444-41F8-981C-C95F9012DB53}" type="presParOf" srcId="{2B76CF0B-35D5-45B6-9350-165628E47459}" destId="{8417098C-5CCF-48D4-B13F-99FA9A79FDF7}" srcOrd="1" destOrd="0" presId="urn:microsoft.com/office/officeart/2005/8/layout/hierarchy3"/>
    <dgm:cxn modelId="{83D4E626-8B0B-437E-9A71-E219CE576399}" type="presParOf" srcId="{8417098C-5CCF-48D4-B13F-99FA9A79FDF7}" destId="{6AAFD408-D115-47BE-B3D7-3EBB51745E32}" srcOrd="0" destOrd="0" presId="urn:microsoft.com/office/officeart/2005/8/layout/hierarchy3"/>
    <dgm:cxn modelId="{CD1DD7D0-1C47-469D-B721-EBEF78654C83}" type="presParOf" srcId="{6AAFD408-D115-47BE-B3D7-3EBB51745E32}" destId="{C49427C8-9FC9-4529-B3A9-AD499F5F3D31}" srcOrd="0" destOrd="0" presId="urn:microsoft.com/office/officeart/2005/8/layout/hierarchy3"/>
    <dgm:cxn modelId="{55745D33-360E-48FD-9307-26D3844C771F}" type="presParOf" srcId="{6AAFD408-D115-47BE-B3D7-3EBB51745E32}" destId="{53CAEDAF-0FB0-4533-8D20-42A89D288377}" srcOrd="1" destOrd="0" presId="urn:microsoft.com/office/officeart/2005/8/layout/hierarchy3"/>
    <dgm:cxn modelId="{997B0788-787F-425F-ACD9-85FAAC7AD6D0}" type="presParOf" srcId="{8417098C-5CCF-48D4-B13F-99FA9A79FDF7}" destId="{0CE7708E-5E07-47E5-8EE8-719A68569A85}" srcOrd="1" destOrd="0" presId="urn:microsoft.com/office/officeart/2005/8/layout/hierarchy3"/>
    <dgm:cxn modelId="{2C90C511-9BA1-4633-ACBA-393C9BB73F77}" type="presParOf" srcId="{0CE7708E-5E07-47E5-8EE8-719A68569A85}" destId="{66300D63-0A2C-411A-BE5D-9DE1375AC546}" srcOrd="0" destOrd="0" presId="urn:microsoft.com/office/officeart/2005/8/layout/hierarchy3"/>
    <dgm:cxn modelId="{52873DA5-EB65-4A45-BE92-FCDE01DF7D61}" type="presParOf" srcId="{0CE7708E-5E07-47E5-8EE8-719A68569A85}" destId="{2FD182F2-C557-4B42-8E41-1CF9CC38F8C7}" srcOrd="1" destOrd="0" presId="urn:microsoft.com/office/officeart/2005/8/layout/hierarchy3"/>
    <dgm:cxn modelId="{A290D2B7-471B-42DC-9016-DBD026423492}" type="presParOf" srcId="{0CE7708E-5E07-47E5-8EE8-719A68569A85}" destId="{8ACE357A-D0F3-4C85-933B-5A9E88F05CBF}" srcOrd="2" destOrd="0" presId="urn:microsoft.com/office/officeart/2005/8/layout/hierarchy3"/>
    <dgm:cxn modelId="{6B793075-4F60-461E-A919-58DBF387BF28}" type="presParOf" srcId="{0CE7708E-5E07-47E5-8EE8-719A68569A85}" destId="{D93129BF-7C54-4B42-9A67-778244C811CD}" srcOrd="3" destOrd="0" presId="urn:microsoft.com/office/officeart/2005/8/layout/hierarchy3"/>
    <dgm:cxn modelId="{46CA3664-1EFA-4A2B-B235-BF747979D688}" type="presParOf" srcId="{0CE7708E-5E07-47E5-8EE8-719A68569A85}" destId="{418D2D29-E696-4B1B-8F2E-BB536170D95B}" srcOrd="4" destOrd="0" presId="urn:microsoft.com/office/officeart/2005/8/layout/hierarchy3"/>
    <dgm:cxn modelId="{8657BE27-3B11-46D6-8C15-5A40A3E4E3DB}" type="presParOf" srcId="{0CE7708E-5E07-47E5-8EE8-719A68569A85}" destId="{1F9E4C2E-7E36-4485-B969-92609FFB79EA}" srcOrd="5" destOrd="0" presId="urn:microsoft.com/office/officeart/2005/8/layout/hierarchy3"/>
    <dgm:cxn modelId="{89E5C60D-D088-4DB6-B2A8-E7AD24630665}" type="presParOf" srcId="{0CE7708E-5E07-47E5-8EE8-719A68569A85}" destId="{8CC0EDE7-149D-4EFE-A173-3B21A50D6784}" srcOrd="6" destOrd="0" presId="urn:microsoft.com/office/officeart/2005/8/layout/hierarchy3"/>
    <dgm:cxn modelId="{9E7D2981-7C77-4998-9B01-F38FD414277A}" type="presParOf" srcId="{0CE7708E-5E07-47E5-8EE8-719A68569A85}" destId="{FDA9672C-BAF7-4586-A565-CA9D0E462603}" srcOrd="7" destOrd="0" presId="urn:microsoft.com/office/officeart/2005/8/layout/hierarchy3"/>
  </dgm:cxnLst>
  <dgm:bg/>
  <dgm:whole/>
</dgm:dataModel>
</file>

<file path=ppt/diagrams/data4.xml><?xml version="1.0" encoding="utf-8"?>
<dgm:dataModel xmlns:dgm="http://schemas.openxmlformats.org/drawingml/2006/diagram" xmlns:a="http://schemas.openxmlformats.org/drawingml/2006/main">
  <dgm:ptLst>
    <dgm:pt modelId="{B5397714-B0A6-4AE2-98FF-07F0542CD78A}" type="doc">
      <dgm:prSet loTypeId="urn:microsoft.com/office/officeart/2005/8/layout/chevron1" loCatId="process" qsTypeId="urn:microsoft.com/office/officeart/2005/8/quickstyle/simple1" qsCatId="simple" csTypeId="urn:microsoft.com/office/officeart/2005/8/colors/accent1_2" csCatId="accent1" phldr="1"/>
      <dgm:spPr/>
    </dgm:pt>
    <dgm:pt modelId="{8DF671AA-1847-41D7-A4BF-75F1FCA24D11}">
      <dgm:prSet phldrT="[Tekst]" custT="1"/>
      <dgm:spPr/>
      <dgm:t>
        <a:bodyPr/>
        <a:lstStyle/>
        <a:p>
          <a:r>
            <a:rPr lang="pl-PL" sz="2400" b="1" smtClean="0">
              <a:solidFill>
                <a:schemeClr val="tx1"/>
              </a:solidFill>
            </a:rPr>
            <a:t>Pobranie rozkazu z pamięci operacyjnej</a:t>
          </a:r>
          <a:endParaRPr lang="pl-PL" sz="2400" b="1">
            <a:solidFill>
              <a:schemeClr val="tx1"/>
            </a:solidFill>
          </a:endParaRPr>
        </a:p>
      </dgm:t>
    </dgm:pt>
    <dgm:pt modelId="{2848CCF9-65BA-4E00-84DC-BF4BF7175FD9}" type="parTrans" cxnId="{AC097343-6574-4872-A5AE-3E8A56ACE913}">
      <dgm:prSet/>
      <dgm:spPr/>
      <dgm:t>
        <a:bodyPr/>
        <a:lstStyle/>
        <a:p>
          <a:endParaRPr lang="pl-PL"/>
        </a:p>
      </dgm:t>
    </dgm:pt>
    <dgm:pt modelId="{C9CC6134-1490-4745-9C08-36027598A7C2}" type="sibTrans" cxnId="{AC097343-6574-4872-A5AE-3E8A56ACE913}">
      <dgm:prSet/>
      <dgm:spPr/>
      <dgm:t>
        <a:bodyPr/>
        <a:lstStyle/>
        <a:p>
          <a:endParaRPr lang="pl-PL"/>
        </a:p>
      </dgm:t>
    </dgm:pt>
    <dgm:pt modelId="{D597C850-FBA5-46F3-983C-A68F3101E766}">
      <dgm:prSet phldrT="[Tekst]" custT="1"/>
      <dgm:spPr/>
      <dgm:t>
        <a:bodyPr/>
        <a:lstStyle/>
        <a:p>
          <a:r>
            <a:rPr lang="pl-PL" sz="2000" b="1" smtClean="0">
              <a:solidFill>
                <a:schemeClr val="tx1"/>
              </a:solidFill>
            </a:rPr>
            <a:t>Wykonanie </a:t>
          </a:r>
        </a:p>
        <a:p>
          <a:r>
            <a:rPr lang="pl-PL" sz="2000" b="1" smtClean="0">
              <a:solidFill>
                <a:schemeClr val="tx1"/>
              </a:solidFill>
            </a:rPr>
            <a:t>rozkazu</a:t>
          </a:r>
          <a:endParaRPr lang="pl-PL" sz="2000" b="1">
            <a:solidFill>
              <a:schemeClr val="tx1"/>
            </a:solidFill>
          </a:endParaRPr>
        </a:p>
      </dgm:t>
    </dgm:pt>
    <dgm:pt modelId="{CAC50E53-0947-47DD-B4FA-6C35106594DB}" type="parTrans" cxnId="{F0853E84-4D8D-42AB-A929-8DF9F8525B1E}">
      <dgm:prSet/>
      <dgm:spPr/>
      <dgm:t>
        <a:bodyPr/>
        <a:lstStyle/>
        <a:p>
          <a:endParaRPr lang="pl-PL"/>
        </a:p>
      </dgm:t>
    </dgm:pt>
    <dgm:pt modelId="{7C475A36-2968-4E82-830F-5280361D7543}" type="sibTrans" cxnId="{F0853E84-4D8D-42AB-A929-8DF9F8525B1E}">
      <dgm:prSet/>
      <dgm:spPr/>
      <dgm:t>
        <a:bodyPr/>
        <a:lstStyle/>
        <a:p>
          <a:endParaRPr lang="pl-PL"/>
        </a:p>
      </dgm:t>
    </dgm:pt>
    <dgm:pt modelId="{1FA4030E-7AB2-4790-880A-62F31294C3AD}">
      <dgm:prSet phldrT="[Tekst]" custT="1"/>
      <dgm:spPr/>
      <dgm:t>
        <a:bodyPr/>
        <a:lstStyle/>
        <a:p>
          <a:r>
            <a:rPr lang="pl-PL" sz="2000" b="1" smtClean="0">
              <a:solidFill>
                <a:schemeClr val="tx1"/>
              </a:solidFill>
            </a:rPr>
            <a:t>Zapis wyniku do rejestru</a:t>
          </a:r>
          <a:endParaRPr lang="pl-PL" sz="2000" b="1">
            <a:solidFill>
              <a:schemeClr val="tx1"/>
            </a:solidFill>
          </a:endParaRPr>
        </a:p>
      </dgm:t>
    </dgm:pt>
    <dgm:pt modelId="{8B4E6344-E3C9-464B-93D3-D7DAD0EA07D7}" type="parTrans" cxnId="{71C77860-9124-4A5A-9BDA-FE6D7A622CCE}">
      <dgm:prSet/>
      <dgm:spPr/>
      <dgm:t>
        <a:bodyPr/>
        <a:lstStyle/>
        <a:p>
          <a:endParaRPr lang="pl-PL"/>
        </a:p>
      </dgm:t>
    </dgm:pt>
    <dgm:pt modelId="{3596CA22-A0A3-4B24-BE39-4284C0C5BA3A}" type="sibTrans" cxnId="{71C77860-9124-4A5A-9BDA-FE6D7A622CCE}">
      <dgm:prSet/>
      <dgm:spPr/>
      <dgm:t>
        <a:bodyPr/>
        <a:lstStyle/>
        <a:p>
          <a:endParaRPr lang="pl-PL"/>
        </a:p>
      </dgm:t>
    </dgm:pt>
    <dgm:pt modelId="{B31DEC9B-7BDE-4244-B181-8905C858411B}">
      <dgm:prSet phldrT="[Tekst]" custT="1"/>
      <dgm:spPr/>
      <dgm:t>
        <a:bodyPr/>
        <a:lstStyle/>
        <a:p>
          <a:r>
            <a:rPr lang="pl-PL" sz="2400" b="1" smtClean="0">
              <a:solidFill>
                <a:schemeClr val="tx1"/>
              </a:solidFill>
            </a:rPr>
            <a:t>Dekodowanie rozkazu, pobieranie danych</a:t>
          </a:r>
          <a:endParaRPr lang="pl-PL" sz="2400" b="1">
            <a:solidFill>
              <a:schemeClr val="tx1"/>
            </a:solidFill>
          </a:endParaRPr>
        </a:p>
      </dgm:t>
    </dgm:pt>
    <dgm:pt modelId="{C78B9BDF-0E4B-4D5E-A39F-286266F5E776}" type="parTrans" cxnId="{7AA51F7C-423F-484B-A83B-FDAF907A328E}">
      <dgm:prSet/>
      <dgm:spPr/>
      <dgm:t>
        <a:bodyPr/>
        <a:lstStyle/>
        <a:p>
          <a:endParaRPr lang="pl-PL"/>
        </a:p>
      </dgm:t>
    </dgm:pt>
    <dgm:pt modelId="{D13A06DE-4CAD-4F73-B8B0-F70870956AE3}" type="sibTrans" cxnId="{7AA51F7C-423F-484B-A83B-FDAF907A328E}">
      <dgm:prSet/>
      <dgm:spPr/>
      <dgm:t>
        <a:bodyPr/>
        <a:lstStyle/>
        <a:p>
          <a:endParaRPr lang="pl-PL"/>
        </a:p>
      </dgm:t>
    </dgm:pt>
    <dgm:pt modelId="{EEFA05B1-30FB-4AA5-8C6B-74AD05FC1A81}" type="pres">
      <dgm:prSet presAssocID="{B5397714-B0A6-4AE2-98FF-07F0542CD78A}" presName="Name0" presStyleCnt="0">
        <dgm:presLayoutVars>
          <dgm:dir/>
          <dgm:animLvl val="lvl"/>
          <dgm:resizeHandles val="exact"/>
        </dgm:presLayoutVars>
      </dgm:prSet>
      <dgm:spPr/>
    </dgm:pt>
    <dgm:pt modelId="{2FF197D9-1965-4950-82F3-A80690F3DABE}" type="pres">
      <dgm:prSet presAssocID="{8DF671AA-1847-41D7-A4BF-75F1FCA24D11}" presName="parTxOnly" presStyleLbl="node1" presStyleIdx="0" presStyleCnt="4" custScaleY="282099">
        <dgm:presLayoutVars>
          <dgm:chMax val="0"/>
          <dgm:chPref val="0"/>
          <dgm:bulletEnabled val="1"/>
        </dgm:presLayoutVars>
      </dgm:prSet>
      <dgm:spPr/>
      <dgm:t>
        <a:bodyPr/>
        <a:lstStyle/>
        <a:p>
          <a:endParaRPr lang="pl-PL"/>
        </a:p>
      </dgm:t>
    </dgm:pt>
    <dgm:pt modelId="{01AE4B11-F04E-4947-9E76-27EEE6000EAE}" type="pres">
      <dgm:prSet presAssocID="{C9CC6134-1490-4745-9C08-36027598A7C2}" presName="parTxOnlySpace" presStyleCnt="0"/>
      <dgm:spPr/>
    </dgm:pt>
    <dgm:pt modelId="{F777F157-C295-420E-8FEE-6013D40FFD03}" type="pres">
      <dgm:prSet presAssocID="{B31DEC9B-7BDE-4244-B181-8905C858411B}" presName="parTxOnly" presStyleLbl="node1" presStyleIdx="1" presStyleCnt="4" custScaleY="282099">
        <dgm:presLayoutVars>
          <dgm:chMax val="0"/>
          <dgm:chPref val="0"/>
          <dgm:bulletEnabled val="1"/>
        </dgm:presLayoutVars>
      </dgm:prSet>
      <dgm:spPr/>
      <dgm:t>
        <a:bodyPr/>
        <a:lstStyle/>
        <a:p>
          <a:endParaRPr lang="pl-PL"/>
        </a:p>
      </dgm:t>
    </dgm:pt>
    <dgm:pt modelId="{141F2720-7098-451B-8A4F-E9A79DC02655}" type="pres">
      <dgm:prSet presAssocID="{D13A06DE-4CAD-4F73-B8B0-F70870956AE3}" presName="parTxOnlySpace" presStyleCnt="0"/>
      <dgm:spPr/>
    </dgm:pt>
    <dgm:pt modelId="{062FFD72-BEC3-4026-A67A-7386A2D4B9C0}" type="pres">
      <dgm:prSet presAssocID="{D597C850-FBA5-46F3-983C-A68F3101E766}" presName="parTxOnly" presStyleLbl="node1" presStyleIdx="2" presStyleCnt="4" custScaleY="282099">
        <dgm:presLayoutVars>
          <dgm:chMax val="0"/>
          <dgm:chPref val="0"/>
          <dgm:bulletEnabled val="1"/>
        </dgm:presLayoutVars>
      </dgm:prSet>
      <dgm:spPr/>
      <dgm:t>
        <a:bodyPr/>
        <a:lstStyle/>
        <a:p>
          <a:endParaRPr lang="pl-PL"/>
        </a:p>
      </dgm:t>
    </dgm:pt>
    <dgm:pt modelId="{2298C25C-6B3D-4FF6-80E2-FCF312C6EB75}" type="pres">
      <dgm:prSet presAssocID="{7C475A36-2968-4E82-830F-5280361D7543}" presName="parTxOnlySpace" presStyleCnt="0"/>
      <dgm:spPr/>
    </dgm:pt>
    <dgm:pt modelId="{E939C1C2-165A-4FA9-A2BC-0B6517635DFA}" type="pres">
      <dgm:prSet presAssocID="{1FA4030E-7AB2-4790-880A-62F31294C3AD}" presName="parTxOnly" presStyleLbl="node1" presStyleIdx="3" presStyleCnt="4" custScaleY="282099">
        <dgm:presLayoutVars>
          <dgm:chMax val="0"/>
          <dgm:chPref val="0"/>
          <dgm:bulletEnabled val="1"/>
        </dgm:presLayoutVars>
      </dgm:prSet>
      <dgm:spPr/>
      <dgm:t>
        <a:bodyPr/>
        <a:lstStyle/>
        <a:p>
          <a:endParaRPr lang="pl-PL"/>
        </a:p>
      </dgm:t>
    </dgm:pt>
  </dgm:ptLst>
  <dgm:cxnLst>
    <dgm:cxn modelId="{7AA51F7C-423F-484B-A83B-FDAF907A328E}" srcId="{B5397714-B0A6-4AE2-98FF-07F0542CD78A}" destId="{B31DEC9B-7BDE-4244-B181-8905C858411B}" srcOrd="1" destOrd="0" parTransId="{C78B9BDF-0E4B-4D5E-A39F-286266F5E776}" sibTransId="{D13A06DE-4CAD-4F73-B8B0-F70870956AE3}"/>
    <dgm:cxn modelId="{0EBA6F80-5BC0-4209-BFFA-1A8EEA802000}" type="presOf" srcId="{B5397714-B0A6-4AE2-98FF-07F0542CD78A}" destId="{EEFA05B1-30FB-4AA5-8C6B-74AD05FC1A81}" srcOrd="0" destOrd="0" presId="urn:microsoft.com/office/officeart/2005/8/layout/chevron1"/>
    <dgm:cxn modelId="{C31178BB-0CCA-4B7E-8CB2-37483513A5DD}" type="presOf" srcId="{D597C850-FBA5-46F3-983C-A68F3101E766}" destId="{062FFD72-BEC3-4026-A67A-7386A2D4B9C0}" srcOrd="0" destOrd="0" presId="urn:microsoft.com/office/officeart/2005/8/layout/chevron1"/>
    <dgm:cxn modelId="{AC097343-6574-4872-A5AE-3E8A56ACE913}" srcId="{B5397714-B0A6-4AE2-98FF-07F0542CD78A}" destId="{8DF671AA-1847-41D7-A4BF-75F1FCA24D11}" srcOrd="0" destOrd="0" parTransId="{2848CCF9-65BA-4E00-84DC-BF4BF7175FD9}" sibTransId="{C9CC6134-1490-4745-9C08-36027598A7C2}"/>
    <dgm:cxn modelId="{71C77860-9124-4A5A-9BDA-FE6D7A622CCE}" srcId="{B5397714-B0A6-4AE2-98FF-07F0542CD78A}" destId="{1FA4030E-7AB2-4790-880A-62F31294C3AD}" srcOrd="3" destOrd="0" parTransId="{8B4E6344-E3C9-464B-93D3-D7DAD0EA07D7}" sibTransId="{3596CA22-A0A3-4B24-BE39-4284C0C5BA3A}"/>
    <dgm:cxn modelId="{F0853E84-4D8D-42AB-A929-8DF9F8525B1E}" srcId="{B5397714-B0A6-4AE2-98FF-07F0542CD78A}" destId="{D597C850-FBA5-46F3-983C-A68F3101E766}" srcOrd="2" destOrd="0" parTransId="{CAC50E53-0947-47DD-B4FA-6C35106594DB}" sibTransId="{7C475A36-2968-4E82-830F-5280361D7543}"/>
    <dgm:cxn modelId="{8FBB1B5D-81BA-4C84-8782-5F102C1E3B1F}" type="presOf" srcId="{1FA4030E-7AB2-4790-880A-62F31294C3AD}" destId="{E939C1C2-165A-4FA9-A2BC-0B6517635DFA}" srcOrd="0" destOrd="0" presId="urn:microsoft.com/office/officeart/2005/8/layout/chevron1"/>
    <dgm:cxn modelId="{C7D30E9A-642F-4E88-AC3B-DF5AAF452D23}" type="presOf" srcId="{8DF671AA-1847-41D7-A4BF-75F1FCA24D11}" destId="{2FF197D9-1965-4950-82F3-A80690F3DABE}" srcOrd="0" destOrd="0" presId="urn:microsoft.com/office/officeart/2005/8/layout/chevron1"/>
    <dgm:cxn modelId="{FC0364F9-B02B-47B6-9519-29CC4DF15A6E}" type="presOf" srcId="{B31DEC9B-7BDE-4244-B181-8905C858411B}" destId="{F777F157-C295-420E-8FEE-6013D40FFD03}" srcOrd="0" destOrd="0" presId="urn:microsoft.com/office/officeart/2005/8/layout/chevron1"/>
    <dgm:cxn modelId="{D274BDDF-A17F-45F1-9E95-D75FED6B3170}" type="presParOf" srcId="{EEFA05B1-30FB-4AA5-8C6B-74AD05FC1A81}" destId="{2FF197D9-1965-4950-82F3-A80690F3DABE}" srcOrd="0" destOrd="0" presId="urn:microsoft.com/office/officeart/2005/8/layout/chevron1"/>
    <dgm:cxn modelId="{DBF5B93C-C74E-4EC4-A55A-0D8F8301FD33}" type="presParOf" srcId="{EEFA05B1-30FB-4AA5-8C6B-74AD05FC1A81}" destId="{01AE4B11-F04E-4947-9E76-27EEE6000EAE}" srcOrd="1" destOrd="0" presId="urn:microsoft.com/office/officeart/2005/8/layout/chevron1"/>
    <dgm:cxn modelId="{4DA3F659-78AE-4C17-AC18-FC5FDB727EC4}" type="presParOf" srcId="{EEFA05B1-30FB-4AA5-8C6B-74AD05FC1A81}" destId="{F777F157-C295-420E-8FEE-6013D40FFD03}" srcOrd="2" destOrd="0" presId="urn:microsoft.com/office/officeart/2005/8/layout/chevron1"/>
    <dgm:cxn modelId="{15DC4ECC-9588-476F-833F-37D3339D47AD}" type="presParOf" srcId="{EEFA05B1-30FB-4AA5-8C6B-74AD05FC1A81}" destId="{141F2720-7098-451B-8A4F-E9A79DC02655}" srcOrd="3" destOrd="0" presId="urn:microsoft.com/office/officeart/2005/8/layout/chevron1"/>
    <dgm:cxn modelId="{3FC81BF0-328C-4116-9B40-7ACA403EC18E}" type="presParOf" srcId="{EEFA05B1-30FB-4AA5-8C6B-74AD05FC1A81}" destId="{062FFD72-BEC3-4026-A67A-7386A2D4B9C0}" srcOrd="4" destOrd="0" presId="urn:microsoft.com/office/officeart/2005/8/layout/chevron1"/>
    <dgm:cxn modelId="{B2710776-68D7-40AC-85A3-388827B77E18}" type="presParOf" srcId="{EEFA05B1-30FB-4AA5-8C6B-74AD05FC1A81}" destId="{2298C25C-6B3D-4FF6-80E2-FCF312C6EB75}" srcOrd="5" destOrd="0" presId="urn:microsoft.com/office/officeart/2005/8/layout/chevron1"/>
    <dgm:cxn modelId="{20284C4E-5324-419B-8752-C2E8A334E9E6}" type="presParOf" srcId="{EEFA05B1-30FB-4AA5-8C6B-74AD05FC1A81}" destId="{E939C1C2-165A-4FA9-A2BC-0B6517635DFA}" srcOrd="6"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66E9C08A-EFB5-4927-84DC-ACF3E199A3AF}"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l-PL"/>
        </a:p>
      </dgm:t>
    </dgm:pt>
    <dgm:pt modelId="{EA692BF4-9359-46D9-8E2E-15931621BE41}">
      <dgm:prSet phldrT="[Tekst]"/>
      <dgm:spPr/>
      <dgm:t>
        <a:bodyPr/>
        <a:lstStyle/>
        <a:p>
          <a:r>
            <a:rPr lang="pl-PL" dirty="0" smtClean="0"/>
            <a:t>Hardware</a:t>
          </a:r>
          <a:endParaRPr lang="pl-PL" dirty="0"/>
        </a:p>
      </dgm:t>
    </dgm:pt>
    <dgm:pt modelId="{3171A0F2-8B92-4D12-9324-5A7652F2B40E}" type="parTrans" cxnId="{A941780E-7CBC-4AAF-972A-262C9A8E77C8}">
      <dgm:prSet/>
      <dgm:spPr/>
      <dgm:t>
        <a:bodyPr/>
        <a:lstStyle/>
        <a:p>
          <a:endParaRPr lang="pl-PL"/>
        </a:p>
      </dgm:t>
    </dgm:pt>
    <dgm:pt modelId="{38DE3450-41BD-4E6F-AA09-38C0DCA07525}" type="sibTrans" cxnId="{A941780E-7CBC-4AAF-972A-262C9A8E77C8}">
      <dgm:prSet/>
      <dgm:spPr/>
      <dgm:t>
        <a:bodyPr/>
        <a:lstStyle/>
        <a:p>
          <a:endParaRPr lang="pl-PL"/>
        </a:p>
      </dgm:t>
    </dgm:pt>
    <dgm:pt modelId="{48875F12-956F-497B-9DC1-16411144E18F}">
      <dgm:prSet phldrT="[Tekst]"/>
      <dgm:spPr/>
      <dgm:t>
        <a:bodyPr/>
        <a:lstStyle/>
        <a:p>
          <a:r>
            <a:rPr lang="pl-PL" dirty="0" err="1" smtClean="0"/>
            <a:t>Hiperwątkowość</a:t>
          </a:r>
          <a:endParaRPr lang="pl-PL" dirty="0"/>
        </a:p>
      </dgm:t>
    </dgm:pt>
    <dgm:pt modelId="{8119C75C-F450-485A-853A-995112A8BFAB}" type="parTrans" cxnId="{9DC41607-D328-4149-8BCF-A1F342B36AF3}">
      <dgm:prSet/>
      <dgm:spPr/>
      <dgm:t>
        <a:bodyPr/>
        <a:lstStyle/>
        <a:p>
          <a:endParaRPr lang="pl-PL"/>
        </a:p>
      </dgm:t>
    </dgm:pt>
    <dgm:pt modelId="{5A7AD387-13CF-4870-9C90-982EF71F14F8}" type="sibTrans" cxnId="{9DC41607-D328-4149-8BCF-A1F342B36AF3}">
      <dgm:prSet/>
      <dgm:spPr/>
      <dgm:t>
        <a:bodyPr/>
        <a:lstStyle/>
        <a:p>
          <a:endParaRPr lang="pl-PL"/>
        </a:p>
      </dgm:t>
    </dgm:pt>
    <dgm:pt modelId="{736F2693-0D3C-4310-BB1F-526DF1320F31}">
      <dgm:prSet phldrT="[Tekst]"/>
      <dgm:spPr/>
      <dgm:t>
        <a:bodyPr/>
        <a:lstStyle/>
        <a:p>
          <a:r>
            <a:rPr lang="pl-PL" dirty="0" smtClean="0"/>
            <a:t>Wielordzeniowość</a:t>
          </a:r>
        </a:p>
      </dgm:t>
    </dgm:pt>
    <dgm:pt modelId="{879ABBDE-4385-4B03-8214-0503D3D3E964}" type="parTrans" cxnId="{4E41C676-BD1C-4EE7-9DB2-C10C620335E6}">
      <dgm:prSet/>
      <dgm:spPr/>
      <dgm:t>
        <a:bodyPr/>
        <a:lstStyle/>
        <a:p>
          <a:endParaRPr lang="pl-PL"/>
        </a:p>
      </dgm:t>
    </dgm:pt>
    <dgm:pt modelId="{7227FB60-BD64-46EA-8E5E-3BDA3F6F8F40}" type="sibTrans" cxnId="{4E41C676-BD1C-4EE7-9DB2-C10C620335E6}">
      <dgm:prSet/>
      <dgm:spPr/>
      <dgm:t>
        <a:bodyPr/>
        <a:lstStyle/>
        <a:p>
          <a:endParaRPr lang="pl-PL"/>
        </a:p>
      </dgm:t>
    </dgm:pt>
    <dgm:pt modelId="{947804C3-E4AE-4FE9-8F7E-8F90F8457819}">
      <dgm:prSet phldrT="[Tekst]"/>
      <dgm:spPr/>
      <dgm:t>
        <a:bodyPr/>
        <a:lstStyle/>
        <a:p>
          <a:r>
            <a:rPr lang="pl-PL" dirty="0" smtClean="0"/>
            <a:t>Software</a:t>
          </a:r>
          <a:endParaRPr lang="pl-PL" dirty="0"/>
        </a:p>
      </dgm:t>
    </dgm:pt>
    <dgm:pt modelId="{A11B1BAA-9C6A-4C09-BF13-CB98C8900290}" type="parTrans" cxnId="{64926E6E-3852-4A89-8A0C-154BDF693CD5}">
      <dgm:prSet/>
      <dgm:spPr/>
      <dgm:t>
        <a:bodyPr/>
        <a:lstStyle/>
        <a:p>
          <a:endParaRPr lang="pl-PL"/>
        </a:p>
      </dgm:t>
    </dgm:pt>
    <dgm:pt modelId="{456B1E08-EC11-4CE5-A4D2-CDAEF3841A0D}" type="sibTrans" cxnId="{64926E6E-3852-4A89-8A0C-154BDF693CD5}">
      <dgm:prSet/>
      <dgm:spPr/>
      <dgm:t>
        <a:bodyPr/>
        <a:lstStyle/>
        <a:p>
          <a:endParaRPr lang="pl-PL"/>
        </a:p>
      </dgm:t>
    </dgm:pt>
    <dgm:pt modelId="{D2CA7BB7-FD1E-4689-AFD7-5B8CF8F634F2}">
      <dgm:prSet phldrT="[Tekst]"/>
      <dgm:spPr/>
      <dgm:t>
        <a:bodyPr/>
        <a:lstStyle/>
        <a:p>
          <a:r>
            <a:rPr lang="pl-PL" dirty="0" smtClean="0"/>
            <a:t>Optymalizacja</a:t>
          </a:r>
          <a:endParaRPr lang="pl-PL" dirty="0"/>
        </a:p>
      </dgm:t>
    </dgm:pt>
    <dgm:pt modelId="{E5E66671-A37C-4A26-BBBA-F6BF903CD0E5}" type="parTrans" cxnId="{AF156BF1-8F51-4FA8-AA99-0522B1F0E7A4}">
      <dgm:prSet/>
      <dgm:spPr/>
      <dgm:t>
        <a:bodyPr/>
        <a:lstStyle/>
        <a:p>
          <a:endParaRPr lang="pl-PL"/>
        </a:p>
      </dgm:t>
    </dgm:pt>
    <dgm:pt modelId="{4444C864-8E74-4DA6-900B-2E74E2D29FE7}" type="sibTrans" cxnId="{AF156BF1-8F51-4FA8-AA99-0522B1F0E7A4}">
      <dgm:prSet/>
      <dgm:spPr/>
      <dgm:t>
        <a:bodyPr/>
        <a:lstStyle/>
        <a:p>
          <a:endParaRPr lang="pl-PL"/>
        </a:p>
      </dgm:t>
    </dgm:pt>
    <dgm:pt modelId="{391DB64F-1573-4340-89BD-6E9872203E4D}">
      <dgm:prSet phldrT="[Tekst]"/>
      <dgm:spPr/>
      <dgm:t>
        <a:bodyPr/>
        <a:lstStyle/>
        <a:p>
          <a:r>
            <a:rPr lang="pl-PL" dirty="0" smtClean="0"/>
            <a:t>Wykorzystanie w aplikacjach</a:t>
          </a:r>
          <a:endParaRPr lang="pl-PL" dirty="0"/>
        </a:p>
      </dgm:t>
    </dgm:pt>
    <dgm:pt modelId="{3CBAC00B-CE59-46CF-96DA-3FDF273B5341}" type="parTrans" cxnId="{38796F59-2964-41EC-ACE4-64DCB12D16C5}">
      <dgm:prSet/>
      <dgm:spPr/>
      <dgm:t>
        <a:bodyPr/>
        <a:lstStyle/>
        <a:p>
          <a:endParaRPr lang="pl-PL"/>
        </a:p>
      </dgm:t>
    </dgm:pt>
    <dgm:pt modelId="{3DD47BB9-F43B-4598-B703-867ED3365C86}" type="sibTrans" cxnId="{38796F59-2964-41EC-ACE4-64DCB12D16C5}">
      <dgm:prSet/>
      <dgm:spPr/>
      <dgm:t>
        <a:bodyPr/>
        <a:lstStyle/>
        <a:p>
          <a:endParaRPr lang="pl-PL"/>
        </a:p>
      </dgm:t>
    </dgm:pt>
    <dgm:pt modelId="{143F84BB-F14F-4082-8ECF-00FA1352AF97}" type="pres">
      <dgm:prSet presAssocID="{66E9C08A-EFB5-4927-84DC-ACF3E199A3AF}" presName="Name0" presStyleCnt="0">
        <dgm:presLayoutVars>
          <dgm:dir/>
          <dgm:animLvl val="lvl"/>
          <dgm:resizeHandles val="exact"/>
        </dgm:presLayoutVars>
      </dgm:prSet>
      <dgm:spPr/>
      <dgm:t>
        <a:bodyPr/>
        <a:lstStyle/>
        <a:p>
          <a:endParaRPr lang="pl-PL"/>
        </a:p>
      </dgm:t>
    </dgm:pt>
    <dgm:pt modelId="{29BD1969-E290-4A5F-A0E3-3E3EAEF7AB9C}" type="pres">
      <dgm:prSet presAssocID="{EA692BF4-9359-46D9-8E2E-15931621BE41}" presName="vertFlow" presStyleCnt="0"/>
      <dgm:spPr/>
    </dgm:pt>
    <dgm:pt modelId="{5FC63B07-F374-4122-AE63-6DC8383E6104}" type="pres">
      <dgm:prSet presAssocID="{EA692BF4-9359-46D9-8E2E-15931621BE41}" presName="header" presStyleLbl="node1" presStyleIdx="0" presStyleCnt="2"/>
      <dgm:spPr/>
      <dgm:t>
        <a:bodyPr/>
        <a:lstStyle/>
        <a:p>
          <a:endParaRPr lang="pl-PL"/>
        </a:p>
      </dgm:t>
    </dgm:pt>
    <dgm:pt modelId="{3AB94A0A-913B-4D98-8302-FDF1DB89A084}" type="pres">
      <dgm:prSet presAssocID="{8119C75C-F450-485A-853A-995112A8BFAB}" presName="parTrans" presStyleLbl="sibTrans2D1" presStyleIdx="0" presStyleCnt="4"/>
      <dgm:spPr/>
      <dgm:t>
        <a:bodyPr/>
        <a:lstStyle/>
        <a:p>
          <a:endParaRPr lang="pl-PL"/>
        </a:p>
      </dgm:t>
    </dgm:pt>
    <dgm:pt modelId="{45395CFC-9102-4EC5-A0F9-40B53EC897E5}" type="pres">
      <dgm:prSet presAssocID="{48875F12-956F-497B-9DC1-16411144E18F}" presName="child" presStyleLbl="alignAccFollowNode1" presStyleIdx="0" presStyleCnt="4">
        <dgm:presLayoutVars>
          <dgm:chMax val="0"/>
          <dgm:bulletEnabled val="1"/>
        </dgm:presLayoutVars>
      </dgm:prSet>
      <dgm:spPr/>
      <dgm:t>
        <a:bodyPr/>
        <a:lstStyle/>
        <a:p>
          <a:endParaRPr lang="pl-PL"/>
        </a:p>
      </dgm:t>
    </dgm:pt>
    <dgm:pt modelId="{096323F9-3551-4F24-8516-93E47B031EDE}" type="pres">
      <dgm:prSet presAssocID="{5A7AD387-13CF-4870-9C90-982EF71F14F8}" presName="sibTrans" presStyleLbl="sibTrans2D1" presStyleIdx="1" presStyleCnt="4"/>
      <dgm:spPr/>
      <dgm:t>
        <a:bodyPr/>
        <a:lstStyle/>
        <a:p>
          <a:endParaRPr lang="pl-PL"/>
        </a:p>
      </dgm:t>
    </dgm:pt>
    <dgm:pt modelId="{DF7D9743-71D9-4201-BEC9-09B1C90EA74B}" type="pres">
      <dgm:prSet presAssocID="{736F2693-0D3C-4310-BB1F-526DF1320F31}" presName="child" presStyleLbl="alignAccFollowNode1" presStyleIdx="1" presStyleCnt="4">
        <dgm:presLayoutVars>
          <dgm:chMax val="0"/>
          <dgm:bulletEnabled val="1"/>
        </dgm:presLayoutVars>
      </dgm:prSet>
      <dgm:spPr/>
      <dgm:t>
        <a:bodyPr/>
        <a:lstStyle/>
        <a:p>
          <a:endParaRPr lang="pl-PL"/>
        </a:p>
      </dgm:t>
    </dgm:pt>
    <dgm:pt modelId="{48899927-0E6C-4D88-ACFE-36B337AF0BC8}" type="pres">
      <dgm:prSet presAssocID="{EA692BF4-9359-46D9-8E2E-15931621BE41}" presName="hSp" presStyleCnt="0"/>
      <dgm:spPr/>
    </dgm:pt>
    <dgm:pt modelId="{78617282-8443-47E3-AC29-24A4E7051DE7}" type="pres">
      <dgm:prSet presAssocID="{947804C3-E4AE-4FE9-8F7E-8F90F8457819}" presName="vertFlow" presStyleCnt="0"/>
      <dgm:spPr/>
    </dgm:pt>
    <dgm:pt modelId="{2508294D-8EE5-4517-A188-755BA5F91D4E}" type="pres">
      <dgm:prSet presAssocID="{947804C3-E4AE-4FE9-8F7E-8F90F8457819}" presName="header" presStyleLbl="node1" presStyleIdx="1" presStyleCnt="2"/>
      <dgm:spPr/>
      <dgm:t>
        <a:bodyPr/>
        <a:lstStyle/>
        <a:p>
          <a:endParaRPr lang="pl-PL"/>
        </a:p>
      </dgm:t>
    </dgm:pt>
    <dgm:pt modelId="{524FA94D-E9DB-4EEC-B6A9-203464414932}" type="pres">
      <dgm:prSet presAssocID="{E5E66671-A37C-4A26-BBBA-F6BF903CD0E5}" presName="parTrans" presStyleLbl="sibTrans2D1" presStyleIdx="2" presStyleCnt="4"/>
      <dgm:spPr/>
      <dgm:t>
        <a:bodyPr/>
        <a:lstStyle/>
        <a:p>
          <a:endParaRPr lang="pl-PL"/>
        </a:p>
      </dgm:t>
    </dgm:pt>
    <dgm:pt modelId="{0D57B975-17B8-4816-A010-F42974F8C9B7}" type="pres">
      <dgm:prSet presAssocID="{D2CA7BB7-FD1E-4689-AFD7-5B8CF8F634F2}" presName="child" presStyleLbl="alignAccFollowNode1" presStyleIdx="2" presStyleCnt="4">
        <dgm:presLayoutVars>
          <dgm:chMax val="0"/>
          <dgm:bulletEnabled val="1"/>
        </dgm:presLayoutVars>
      </dgm:prSet>
      <dgm:spPr/>
      <dgm:t>
        <a:bodyPr/>
        <a:lstStyle/>
        <a:p>
          <a:endParaRPr lang="pl-PL"/>
        </a:p>
      </dgm:t>
    </dgm:pt>
    <dgm:pt modelId="{81457EC9-5D86-4CE1-9133-E07CCC51ADE0}" type="pres">
      <dgm:prSet presAssocID="{4444C864-8E74-4DA6-900B-2E74E2D29FE7}" presName="sibTrans" presStyleLbl="sibTrans2D1" presStyleIdx="3" presStyleCnt="4"/>
      <dgm:spPr/>
      <dgm:t>
        <a:bodyPr/>
        <a:lstStyle/>
        <a:p>
          <a:endParaRPr lang="pl-PL"/>
        </a:p>
      </dgm:t>
    </dgm:pt>
    <dgm:pt modelId="{618B548A-D4B3-496F-88FE-3AD2BF284140}" type="pres">
      <dgm:prSet presAssocID="{391DB64F-1573-4340-89BD-6E9872203E4D}" presName="child" presStyleLbl="alignAccFollowNode1" presStyleIdx="3" presStyleCnt="4">
        <dgm:presLayoutVars>
          <dgm:chMax val="0"/>
          <dgm:bulletEnabled val="1"/>
        </dgm:presLayoutVars>
      </dgm:prSet>
      <dgm:spPr/>
      <dgm:t>
        <a:bodyPr/>
        <a:lstStyle/>
        <a:p>
          <a:endParaRPr lang="pl-PL"/>
        </a:p>
      </dgm:t>
    </dgm:pt>
  </dgm:ptLst>
  <dgm:cxnLst>
    <dgm:cxn modelId="{A941780E-7CBC-4AAF-972A-262C9A8E77C8}" srcId="{66E9C08A-EFB5-4927-84DC-ACF3E199A3AF}" destId="{EA692BF4-9359-46D9-8E2E-15931621BE41}" srcOrd="0" destOrd="0" parTransId="{3171A0F2-8B92-4D12-9324-5A7652F2B40E}" sibTransId="{38DE3450-41BD-4E6F-AA09-38C0DCA07525}"/>
    <dgm:cxn modelId="{4E41C676-BD1C-4EE7-9DB2-C10C620335E6}" srcId="{EA692BF4-9359-46D9-8E2E-15931621BE41}" destId="{736F2693-0D3C-4310-BB1F-526DF1320F31}" srcOrd="1" destOrd="0" parTransId="{879ABBDE-4385-4B03-8214-0503D3D3E964}" sibTransId="{7227FB60-BD64-46EA-8E5E-3BDA3F6F8F40}"/>
    <dgm:cxn modelId="{F6CE4176-BFF4-4966-AC23-CAE7DFAF4E59}" type="presOf" srcId="{391DB64F-1573-4340-89BD-6E9872203E4D}" destId="{618B548A-D4B3-496F-88FE-3AD2BF284140}" srcOrd="0" destOrd="0" presId="urn:microsoft.com/office/officeart/2005/8/layout/lProcess1"/>
    <dgm:cxn modelId="{A0595CAD-C0AD-400B-9841-13C9906FFB1A}" type="presOf" srcId="{4444C864-8E74-4DA6-900B-2E74E2D29FE7}" destId="{81457EC9-5D86-4CE1-9133-E07CCC51ADE0}" srcOrd="0" destOrd="0" presId="urn:microsoft.com/office/officeart/2005/8/layout/lProcess1"/>
    <dgm:cxn modelId="{26B230E2-BA7E-4366-BFCB-B9C6E1ED7427}" type="presOf" srcId="{EA692BF4-9359-46D9-8E2E-15931621BE41}" destId="{5FC63B07-F374-4122-AE63-6DC8383E6104}" srcOrd="0" destOrd="0" presId="urn:microsoft.com/office/officeart/2005/8/layout/lProcess1"/>
    <dgm:cxn modelId="{38796F59-2964-41EC-ACE4-64DCB12D16C5}" srcId="{947804C3-E4AE-4FE9-8F7E-8F90F8457819}" destId="{391DB64F-1573-4340-89BD-6E9872203E4D}" srcOrd="1" destOrd="0" parTransId="{3CBAC00B-CE59-46CF-96DA-3FDF273B5341}" sibTransId="{3DD47BB9-F43B-4598-B703-867ED3365C86}"/>
    <dgm:cxn modelId="{AF156BF1-8F51-4FA8-AA99-0522B1F0E7A4}" srcId="{947804C3-E4AE-4FE9-8F7E-8F90F8457819}" destId="{D2CA7BB7-FD1E-4689-AFD7-5B8CF8F634F2}" srcOrd="0" destOrd="0" parTransId="{E5E66671-A37C-4A26-BBBA-F6BF903CD0E5}" sibTransId="{4444C864-8E74-4DA6-900B-2E74E2D29FE7}"/>
    <dgm:cxn modelId="{6F6D62B5-5266-4C5C-B46A-FA3A73DCB7E5}" type="presOf" srcId="{48875F12-956F-497B-9DC1-16411144E18F}" destId="{45395CFC-9102-4EC5-A0F9-40B53EC897E5}" srcOrd="0" destOrd="0" presId="urn:microsoft.com/office/officeart/2005/8/layout/lProcess1"/>
    <dgm:cxn modelId="{327D0F3B-FD3A-4453-A349-01C2FC8C26CF}" type="presOf" srcId="{D2CA7BB7-FD1E-4689-AFD7-5B8CF8F634F2}" destId="{0D57B975-17B8-4816-A010-F42974F8C9B7}" srcOrd="0" destOrd="0" presId="urn:microsoft.com/office/officeart/2005/8/layout/lProcess1"/>
    <dgm:cxn modelId="{64926E6E-3852-4A89-8A0C-154BDF693CD5}" srcId="{66E9C08A-EFB5-4927-84DC-ACF3E199A3AF}" destId="{947804C3-E4AE-4FE9-8F7E-8F90F8457819}" srcOrd="1" destOrd="0" parTransId="{A11B1BAA-9C6A-4C09-BF13-CB98C8900290}" sibTransId="{456B1E08-EC11-4CE5-A4D2-CDAEF3841A0D}"/>
    <dgm:cxn modelId="{5DD90176-87BB-4146-ABAC-54963374C3C3}" type="presOf" srcId="{E5E66671-A37C-4A26-BBBA-F6BF903CD0E5}" destId="{524FA94D-E9DB-4EEC-B6A9-203464414932}" srcOrd="0" destOrd="0" presId="urn:microsoft.com/office/officeart/2005/8/layout/lProcess1"/>
    <dgm:cxn modelId="{BAA61AF2-166A-4309-9642-1BF91AB119AE}" type="presOf" srcId="{736F2693-0D3C-4310-BB1F-526DF1320F31}" destId="{DF7D9743-71D9-4201-BEC9-09B1C90EA74B}" srcOrd="0" destOrd="0" presId="urn:microsoft.com/office/officeart/2005/8/layout/lProcess1"/>
    <dgm:cxn modelId="{418511C7-8A87-44C9-9AA7-B65DAD1022F9}" type="presOf" srcId="{66E9C08A-EFB5-4927-84DC-ACF3E199A3AF}" destId="{143F84BB-F14F-4082-8ECF-00FA1352AF97}" srcOrd="0" destOrd="0" presId="urn:microsoft.com/office/officeart/2005/8/layout/lProcess1"/>
    <dgm:cxn modelId="{9DC41607-D328-4149-8BCF-A1F342B36AF3}" srcId="{EA692BF4-9359-46D9-8E2E-15931621BE41}" destId="{48875F12-956F-497B-9DC1-16411144E18F}" srcOrd="0" destOrd="0" parTransId="{8119C75C-F450-485A-853A-995112A8BFAB}" sibTransId="{5A7AD387-13CF-4870-9C90-982EF71F14F8}"/>
    <dgm:cxn modelId="{25975350-0FCA-4561-A139-0CDA3421C0BA}" type="presOf" srcId="{947804C3-E4AE-4FE9-8F7E-8F90F8457819}" destId="{2508294D-8EE5-4517-A188-755BA5F91D4E}" srcOrd="0" destOrd="0" presId="urn:microsoft.com/office/officeart/2005/8/layout/lProcess1"/>
    <dgm:cxn modelId="{3C9163C2-968D-4BE1-B2BA-47DA30E14B41}" type="presOf" srcId="{8119C75C-F450-485A-853A-995112A8BFAB}" destId="{3AB94A0A-913B-4D98-8302-FDF1DB89A084}" srcOrd="0" destOrd="0" presId="urn:microsoft.com/office/officeart/2005/8/layout/lProcess1"/>
    <dgm:cxn modelId="{A4498B53-08DD-4CB0-89C3-A1B6D0C1D700}" type="presOf" srcId="{5A7AD387-13CF-4870-9C90-982EF71F14F8}" destId="{096323F9-3551-4F24-8516-93E47B031EDE}" srcOrd="0" destOrd="0" presId="urn:microsoft.com/office/officeart/2005/8/layout/lProcess1"/>
    <dgm:cxn modelId="{7324D97C-20D3-41F0-BC0B-6FD6F1F0D047}" type="presParOf" srcId="{143F84BB-F14F-4082-8ECF-00FA1352AF97}" destId="{29BD1969-E290-4A5F-A0E3-3E3EAEF7AB9C}" srcOrd="0" destOrd="0" presId="urn:microsoft.com/office/officeart/2005/8/layout/lProcess1"/>
    <dgm:cxn modelId="{18D71BB3-8583-4422-9872-445CD30FB3D2}" type="presParOf" srcId="{29BD1969-E290-4A5F-A0E3-3E3EAEF7AB9C}" destId="{5FC63B07-F374-4122-AE63-6DC8383E6104}" srcOrd="0" destOrd="0" presId="urn:microsoft.com/office/officeart/2005/8/layout/lProcess1"/>
    <dgm:cxn modelId="{C7690A33-6FB8-43CA-966B-612DA0605CD1}" type="presParOf" srcId="{29BD1969-E290-4A5F-A0E3-3E3EAEF7AB9C}" destId="{3AB94A0A-913B-4D98-8302-FDF1DB89A084}" srcOrd="1" destOrd="0" presId="urn:microsoft.com/office/officeart/2005/8/layout/lProcess1"/>
    <dgm:cxn modelId="{6C6BC978-CA59-4897-A74B-656ED131A3A0}" type="presParOf" srcId="{29BD1969-E290-4A5F-A0E3-3E3EAEF7AB9C}" destId="{45395CFC-9102-4EC5-A0F9-40B53EC897E5}" srcOrd="2" destOrd="0" presId="urn:microsoft.com/office/officeart/2005/8/layout/lProcess1"/>
    <dgm:cxn modelId="{932482EF-6BE1-4E63-A0A0-39462D139465}" type="presParOf" srcId="{29BD1969-E290-4A5F-A0E3-3E3EAEF7AB9C}" destId="{096323F9-3551-4F24-8516-93E47B031EDE}" srcOrd="3" destOrd="0" presId="urn:microsoft.com/office/officeart/2005/8/layout/lProcess1"/>
    <dgm:cxn modelId="{3DBACBAC-6DD7-4078-99DA-4C70B626EF7D}" type="presParOf" srcId="{29BD1969-E290-4A5F-A0E3-3E3EAEF7AB9C}" destId="{DF7D9743-71D9-4201-BEC9-09B1C90EA74B}" srcOrd="4" destOrd="0" presId="urn:microsoft.com/office/officeart/2005/8/layout/lProcess1"/>
    <dgm:cxn modelId="{7C85937C-22BE-4BDA-A04A-5B39E221F9A4}" type="presParOf" srcId="{143F84BB-F14F-4082-8ECF-00FA1352AF97}" destId="{48899927-0E6C-4D88-ACFE-36B337AF0BC8}" srcOrd="1" destOrd="0" presId="urn:microsoft.com/office/officeart/2005/8/layout/lProcess1"/>
    <dgm:cxn modelId="{5D9E6CC1-62B2-4D13-8A4E-F59891EF4C00}" type="presParOf" srcId="{143F84BB-F14F-4082-8ECF-00FA1352AF97}" destId="{78617282-8443-47E3-AC29-24A4E7051DE7}" srcOrd="2" destOrd="0" presId="urn:microsoft.com/office/officeart/2005/8/layout/lProcess1"/>
    <dgm:cxn modelId="{A136D198-1437-48D8-9978-B96F8F55A024}" type="presParOf" srcId="{78617282-8443-47E3-AC29-24A4E7051DE7}" destId="{2508294D-8EE5-4517-A188-755BA5F91D4E}" srcOrd="0" destOrd="0" presId="urn:microsoft.com/office/officeart/2005/8/layout/lProcess1"/>
    <dgm:cxn modelId="{1EA38040-BAD5-4F00-BC9B-FFD787C7DFE7}" type="presParOf" srcId="{78617282-8443-47E3-AC29-24A4E7051DE7}" destId="{524FA94D-E9DB-4EEC-B6A9-203464414932}" srcOrd="1" destOrd="0" presId="urn:microsoft.com/office/officeart/2005/8/layout/lProcess1"/>
    <dgm:cxn modelId="{4F7F477F-CE79-4955-99D2-8992EF42C13A}" type="presParOf" srcId="{78617282-8443-47E3-AC29-24A4E7051DE7}" destId="{0D57B975-17B8-4816-A010-F42974F8C9B7}" srcOrd="2" destOrd="0" presId="urn:microsoft.com/office/officeart/2005/8/layout/lProcess1"/>
    <dgm:cxn modelId="{15227F78-C653-4978-A2A7-687B9C58B3C2}" type="presParOf" srcId="{78617282-8443-47E3-AC29-24A4E7051DE7}" destId="{81457EC9-5D86-4CE1-9133-E07CCC51ADE0}" srcOrd="3" destOrd="0" presId="urn:microsoft.com/office/officeart/2005/8/layout/lProcess1"/>
    <dgm:cxn modelId="{C0D1E275-68C2-4844-8698-DAE5D0532E77}" type="presParOf" srcId="{78617282-8443-47E3-AC29-24A4E7051DE7}" destId="{618B548A-D4B3-496F-88FE-3AD2BF284140}" srcOrd="4" destOrd="0" presId="urn:microsoft.com/office/officeart/2005/8/layout/lProcess1"/>
  </dgm:cxnLst>
  <dgm:bg/>
  <dgm:whole/>
</dgm:dataModel>
</file>

<file path=ppt/diagrams/data6.xml><?xml version="1.0" encoding="utf-8"?>
<dgm:dataModel xmlns:dgm="http://schemas.openxmlformats.org/drawingml/2006/diagram" xmlns:a="http://schemas.openxmlformats.org/drawingml/2006/main">
  <dgm:ptLst>
    <dgm:pt modelId="{0FD7FAC6-5BAE-4FC8-A921-DF39014AC690}" type="doc">
      <dgm:prSet loTypeId="urn:microsoft.com/office/officeart/2005/8/layout/process1" loCatId="process" qsTypeId="urn:microsoft.com/office/officeart/2005/8/quickstyle/simple1" qsCatId="simple" csTypeId="urn:microsoft.com/office/officeart/2005/8/colors/accent1_2" csCatId="accent1" phldr="1"/>
      <dgm:spPr/>
    </dgm:pt>
    <dgm:pt modelId="{7418D850-8600-47C7-988E-811DD57B8FD8}">
      <dgm:prSet phldrT="[Tekst]"/>
      <dgm:spPr/>
      <dgm:t>
        <a:bodyPr/>
        <a:lstStyle/>
        <a:p>
          <a:r>
            <a:rPr lang="pl-PL" dirty="0" smtClean="0"/>
            <a:t>Wstęp</a:t>
          </a:r>
          <a:endParaRPr lang="pl-PL" dirty="0"/>
        </a:p>
      </dgm:t>
    </dgm:pt>
    <dgm:pt modelId="{DBDE64ED-CF8D-4F6F-99FA-59A82357E58C}" type="parTrans" cxnId="{3F9F59C3-515B-4500-B806-8A8A969D5185}">
      <dgm:prSet/>
      <dgm:spPr/>
      <dgm:t>
        <a:bodyPr/>
        <a:lstStyle/>
        <a:p>
          <a:endParaRPr lang="pl-PL"/>
        </a:p>
      </dgm:t>
    </dgm:pt>
    <dgm:pt modelId="{24864513-06DD-4971-977B-2DBC32A5220D}" type="sibTrans" cxnId="{3F9F59C3-515B-4500-B806-8A8A969D5185}">
      <dgm:prSet/>
      <dgm:spPr/>
      <dgm:t>
        <a:bodyPr/>
        <a:lstStyle/>
        <a:p>
          <a:endParaRPr lang="pl-PL"/>
        </a:p>
      </dgm:t>
    </dgm:pt>
    <dgm:pt modelId="{636BD5E9-7E6D-440C-B555-3391B4060270}" type="pres">
      <dgm:prSet presAssocID="{0FD7FAC6-5BAE-4FC8-A921-DF39014AC690}" presName="Name0" presStyleCnt="0">
        <dgm:presLayoutVars>
          <dgm:dir/>
          <dgm:resizeHandles val="exact"/>
        </dgm:presLayoutVars>
      </dgm:prSet>
      <dgm:spPr/>
    </dgm:pt>
    <dgm:pt modelId="{F0F8B413-33EC-4DAE-9FEF-F2EFA708757F}" type="pres">
      <dgm:prSet presAssocID="{7418D850-8600-47C7-988E-811DD57B8FD8}" presName="node" presStyleLbl="node1" presStyleIdx="0" presStyleCnt="1" custScaleY="21267" custLinFactNeighborX="-1563" custLinFactNeighborY="-77258">
        <dgm:presLayoutVars>
          <dgm:bulletEnabled val="1"/>
        </dgm:presLayoutVars>
      </dgm:prSet>
      <dgm:spPr/>
      <dgm:t>
        <a:bodyPr/>
        <a:lstStyle/>
        <a:p>
          <a:endParaRPr lang="pl-PL"/>
        </a:p>
      </dgm:t>
    </dgm:pt>
  </dgm:ptLst>
  <dgm:cxnLst>
    <dgm:cxn modelId="{3F9F59C3-515B-4500-B806-8A8A969D5185}" srcId="{0FD7FAC6-5BAE-4FC8-A921-DF39014AC690}" destId="{7418D850-8600-47C7-988E-811DD57B8FD8}" srcOrd="0" destOrd="0" parTransId="{DBDE64ED-CF8D-4F6F-99FA-59A82357E58C}" sibTransId="{24864513-06DD-4971-977B-2DBC32A5220D}"/>
    <dgm:cxn modelId="{7C078401-5A19-405A-B8AA-BB94AF17100F}" type="presOf" srcId="{0FD7FAC6-5BAE-4FC8-A921-DF39014AC690}" destId="{636BD5E9-7E6D-440C-B555-3391B4060270}" srcOrd="0" destOrd="0" presId="urn:microsoft.com/office/officeart/2005/8/layout/process1"/>
    <dgm:cxn modelId="{1233B5B6-622E-463B-B1AC-3D4E41A4AE71}" type="presOf" srcId="{7418D850-8600-47C7-988E-811DD57B8FD8}" destId="{F0F8B413-33EC-4DAE-9FEF-F2EFA708757F}" srcOrd="0" destOrd="0" presId="urn:microsoft.com/office/officeart/2005/8/layout/process1"/>
    <dgm:cxn modelId="{2E72964A-3F3F-453D-AC23-9C52C9F84C04}" type="presParOf" srcId="{636BD5E9-7E6D-440C-B555-3391B4060270}" destId="{F0F8B413-33EC-4DAE-9FEF-F2EFA708757F}" srcOrd="0" destOrd="0" presId="urn:microsoft.com/office/officeart/2005/8/layout/process1"/>
  </dgm:cxnLst>
  <dgm:bg/>
  <dgm:whole/>
</dgm:dataModel>
</file>

<file path=ppt/diagrams/data7.xml><?xml version="1.0" encoding="utf-8"?>
<dgm:dataModel xmlns:dgm="http://schemas.openxmlformats.org/drawingml/2006/diagram" xmlns:a="http://schemas.openxmlformats.org/drawingml/2006/main">
  <dgm:ptLst>
    <dgm:pt modelId="{3BE424E0-9452-4A7A-B4F5-01FEFEA3626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l-PL"/>
        </a:p>
      </dgm:t>
    </dgm:pt>
    <dgm:pt modelId="{D7567763-E02D-46B8-877B-5FF7A55548D9}">
      <dgm:prSet phldrT="[Tekst]"/>
      <dgm:spPr/>
      <dgm:t>
        <a:bodyPr/>
        <a:lstStyle/>
        <a:p>
          <a:r>
            <a:rPr lang="pl-PL" dirty="0" smtClean="0"/>
            <a:t>Modele wieloprzetwarzania</a:t>
          </a:r>
          <a:endParaRPr lang="pl-PL" dirty="0"/>
        </a:p>
      </dgm:t>
    </dgm:pt>
    <dgm:pt modelId="{04F6D162-D303-4274-B68C-81176F3E32FD}" type="parTrans" cxnId="{6633D379-C914-45CA-B64B-1BE4DB6F68DE}">
      <dgm:prSet/>
      <dgm:spPr/>
      <dgm:t>
        <a:bodyPr/>
        <a:lstStyle/>
        <a:p>
          <a:endParaRPr lang="pl-PL"/>
        </a:p>
      </dgm:t>
    </dgm:pt>
    <dgm:pt modelId="{3881284B-4D5C-4AB4-A6E7-4A70BC6D4C14}" type="sibTrans" cxnId="{6633D379-C914-45CA-B64B-1BE4DB6F68DE}">
      <dgm:prSet/>
      <dgm:spPr/>
      <dgm:t>
        <a:bodyPr/>
        <a:lstStyle/>
        <a:p>
          <a:endParaRPr lang="pl-PL"/>
        </a:p>
      </dgm:t>
    </dgm:pt>
    <dgm:pt modelId="{1170FB53-0B2B-4EA4-BB97-4A05A68555A5}" type="pres">
      <dgm:prSet presAssocID="{3BE424E0-9452-4A7A-B4F5-01FEFEA3626C}" presName="Name0" presStyleCnt="0">
        <dgm:presLayoutVars>
          <dgm:dir/>
          <dgm:animLvl val="lvl"/>
          <dgm:resizeHandles val="exact"/>
        </dgm:presLayoutVars>
      </dgm:prSet>
      <dgm:spPr/>
      <dgm:t>
        <a:bodyPr/>
        <a:lstStyle/>
        <a:p>
          <a:endParaRPr lang="pl-PL"/>
        </a:p>
      </dgm:t>
    </dgm:pt>
    <dgm:pt modelId="{0518FB44-6DCA-4FB4-B7CA-52F65D9439AD}" type="pres">
      <dgm:prSet presAssocID="{D7567763-E02D-46B8-877B-5FF7A55548D9}" presName="vertFlow" presStyleCnt="0"/>
      <dgm:spPr/>
    </dgm:pt>
    <dgm:pt modelId="{4C4EB31C-8AC8-4B56-B291-547EDA3DB688}" type="pres">
      <dgm:prSet presAssocID="{D7567763-E02D-46B8-877B-5FF7A55548D9}" presName="header" presStyleLbl="node1" presStyleIdx="0" presStyleCnt="1" custScaleX="165385"/>
      <dgm:spPr/>
      <dgm:t>
        <a:bodyPr/>
        <a:lstStyle/>
        <a:p>
          <a:endParaRPr lang="pl-PL"/>
        </a:p>
      </dgm:t>
    </dgm:pt>
  </dgm:ptLst>
  <dgm:cxnLst>
    <dgm:cxn modelId="{6633D379-C914-45CA-B64B-1BE4DB6F68DE}" srcId="{3BE424E0-9452-4A7A-B4F5-01FEFEA3626C}" destId="{D7567763-E02D-46B8-877B-5FF7A55548D9}" srcOrd="0" destOrd="0" parTransId="{04F6D162-D303-4274-B68C-81176F3E32FD}" sibTransId="{3881284B-4D5C-4AB4-A6E7-4A70BC6D4C14}"/>
    <dgm:cxn modelId="{D29436F6-8E0A-4CEB-8AB1-489EB896B5EB}" type="presOf" srcId="{3BE424E0-9452-4A7A-B4F5-01FEFEA3626C}" destId="{1170FB53-0B2B-4EA4-BB97-4A05A68555A5}" srcOrd="0" destOrd="0" presId="urn:microsoft.com/office/officeart/2005/8/layout/lProcess1"/>
    <dgm:cxn modelId="{7AAF8DAE-C4B6-4271-9793-8AADF5991503}" type="presOf" srcId="{D7567763-E02D-46B8-877B-5FF7A55548D9}" destId="{4C4EB31C-8AC8-4B56-B291-547EDA3DB688}" srcOrd="0" destOrd="0" presId="urn:microsoft.com/office/officeart/2005/8/layout/lProcess1"/>
    <dgm:cxn modelId="{CE7CA3D2-3706-43CF-97B1-24DA093674A2}" type="presParOf" srcId="{1170FB53-0B2B-4EA4-BB97-4A05A68555A5}" destId="{0518FB44-6DCA-4FB4-B7CA-52F65D9439AD}" srcOrd="0" destOrd="0" presId="urn:microsoft.com/office/officeart/2005/8/layout/lProcess1"/>
    <dgm:cxn modelId="{1CCF03E9-3140-4279-828C-DEC0AD502F1D}" type="presParOf" srcId="{0518FB44-6DCA-4FB4-B7CA-52F65D9439AD}" destId="{4C4EB31C-8AC8-4B56-B291-547EDA3DB688}" srcOrd="0" destOrd="0" presId="urn:microsoft.com/office/officeart/2005/8/layout/lProcess1"/>
  </dgm:cxnLst>
  <dgm:bg/>
  <dgm:whole/>
</dgm:dataModel>
</file>

<file path=ppt/diagrams/data8.xml><?xml version="1.0" encoding="utf-8"?>
<dgm:dataModel xmlns:dgm="http://schemas.openxmlformats.org/drawingml/2006/diagram" xmlns:a="http://schemas.openxmlformats.org/drawingml/2006/main">
  <dgm:ptLst>
    <dgm:pt modelId="{54422726-CDED-43F5-B7E3-4B144FEF353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pl-PL"/>
        </a:p>
      </dgm:t>
    </dgm:pt>
    <dgm:pt modelId="{73F82C88-6B48-40FD-BB8F-BC5A4CED9D8B}">
      <dgm:prSet phldrT="[Tekst]"/>
      <dgm:spPr/>
      <dgm:t>
        <a:bodyPr/>
        <a:lstStyle/>
        <a:p>
          <a:r>
            <a:rPr lang="pl-PL" dirty="0" smtClean="0"/>
            <a:t>Prawo </a:t>
          </a:r>
          <a:r>
            <a:rPr lang="pl-PL" dirty="0" err="1" smtClean="0"/>
            <a:t>Moore’a</a:t>
          </a:r>
          <a:endParaRPr lang="pl-PL" dirty="0"/>
        </a:p>
      </dgm:t>
    </dgm:pt>
    <dgm:pt modelId="{CC92B87B-CF90-4789-95AC-6A9281BAB9DB}" type="parTrans" cxnId="{89BEDC26-241A-441C-8D59-4F90879F10E1}">
      <dgm:prSet/>
      <dgm:spPr/>
      <dgm:t>
        <a:bodyPr/>
        <a:lstStyle/>
        <a:p>
          <a:endParaRPr lang="pl-PL"/>
        </a:p>
      </dgm:t>
    </dgm:pt>
    <dgm:pt modelId="{435275A4-1A17-4744-A4A1-C1967A5DE8A2}" type="sibTrans" cxnId="{89BEDC26-241A-441C-8D59-4F90879F10E1}">
      <dgm:prSet/>
      <dgm:spPr/>
      <dgm:t>
        <a:bodyPr/>
        <a:lstStyle/>
        <a:p>
          <a:endParaRPr lang="pl-PL"/>
        </a:p>
      </dgm:t>
    </dgm:pt>
    <dgm:pt modelId="{C979769B-23A5-4DB5-A437-895B197109EE}">
      <dgm:prSet/>
      <dgm:spPr/>
      <dgm:t>
        <a:bodyPr/>
        <a:lstStyle/>
        <a:p>
          <a:r>
            <a:rPr lang="pl-PL" dirty="0" smtClean="0"/>
            <a:t>Działa od 1970</a:t>
          </a:r>
        </a:p>
      </dgm:t>
    </dgm:pt>
    <dgm:pt modelId="{29B406DC-4D41-45E5-93B4-89BC79DC1EB1}" type="parTrans" cxnId="{A1EF85C5-352A-45AD-BEC0-9A80449EB74D}">
      <dgm:prSet/>
      <dgm:spPr/>
      <dgm:t>
        <a:bodyPr/>
        <a:lstStyle/>
        <a:p>
          <a:endParaRPr lang="pl-PL"/>
        </a:p>
      </dgm:t>
    </dgm:pt>
    <dgm:pt modelId="{A1A407D5-A126-4184-AB48-1315550BF3DF}" type="sibTrans" cxnId="{A1EF85C5-352A-45AD-BEC0-9A80449EB74D}">
      <dgm:prSet/>
      <dgm:spPr/>
      <dgm:t>
        <a:bodyPr/>
        <a:lstStyle/>
        <a:p>
          <a:endParaRPr lang="pl-PL"/>
        </a:p>
      </dgm:t>
    </dgm:pt>
    <dgm:pt modelId="{F05EE7C2-F04C-435D-AC53-095ED8AE2394}">
      <dgm:prSet/>
      <dgm:spPr/>
      <dgm:t>
        <a:bodyPr/>
        <a:lstStyle/>
        <a:p>
          <a:r>
            <a:rPr lang="pl-PL" dirty="0" smtClean="0"/>
            <a:t>Ograniczenia</a:t>
          </a:r>
        </a:p>
      </dgm:t>
    </dgm:pt>
    <dgm:pt modelId="{A7EF59C0-D995-4228-AAE8-C8477E912C49}" type="parTrans" cxnId="{90F33C8A-D51D-4ABC-A583-8B8063B6D193}">
      <dgm:prSet/>
      <dgm:spPr/>
      <dgm:t>
        <a:bodyPr/>
        <a:lstStyle/>
        <a:p>
          <a:endParaRPr lang="pl-PL"/>
        </a:p>
      </dgm:t>
    </dgm:pt>
    <dgm:pt modelId="{73A16C84-BC46-44DC-A330-B0D79697EC0F}" type="sibTrans" cxnId="{90F33C8A-D51D-4ABC-A583-8B8063B6D193}">
      <dgm:prSet/>
      <dgm:spPr/>
      <dgm:t>
        <a:bodyPr/>
        <a:lstStyle/>
        <a:p>
          <a:endParaRPr lang="pl-PL"/>
        </a:p>
      </dgm:t>
    </dgm:pt>
    <dgm:pt modelId="{93F078CA-A1E0-4292-BAC7-2A8B31E16463}">
      <dgm:prSet/>
      <dgm:spPr/>
      <dgm:t>
        <a:bodyPr/>
        <a:lstStyle/>
        <a:p>
          <a:r>
            <a:rPr lang="pl-PL" dirty="0" smtClean="0"/>
            <a:t>Nieciągłość materii</a:t>
          </a:r>
        </a:p>
      </dgm:t>
    </dgm:pt>
    <dgm:pt modelId="{0AEF7EB8-ED34-4E1C-952A-7D4B29B6164B}" type="parTrans" cxnId="{C14A8327-3619-46CA-84D7-D698A974777F}">
      <dgm:prSet/>
      <dgm:spPr/>
      <dgm:t>
        <a:bodyPr/>
        <a:lstStyle/>
        <a:p>
          <a:endParaRPr lang="pl-PL"/>
        </a:p>
      </dgm:t>
    </dgm:pt>
    <dgm:pt modelId="{59E3AFA6-3D9C-40A2-A752-25D8DBD57B07}" type="sibTrans" cxnId="{C14A8327-3619-46CA-84D7-D698A974777F}">
      <dgm:prSet/>
      <dgm:spPr/>
      <dgm:t>
        <a:bodyPr/>
        <a:lstStyle/>
        <a:p>
          <a:endParaRPr lang="pl-PL"/>
        </a:p>
      </dgm:t>
    </dgm:pt>
    <dgm:pt modelId="{B7CB8DE3-A2F7-4FA9-9B31-B5E4CA74AF36}">
      <dgm:prSet/>
      <dgm:spPr/>
      <dgm:t>
        <a:bodyPr/>
        <a:lstStyle/>
        <a:p>
          <a:r>
            <a:rPr lang="pl-PL" dirty="0" smtClean="0"/>
            <a:t>Skończoność prędkości światła</a:t>
          </a:r>
        </a:p>
      </dgm:t>
    </dgm:pt>
    <dgm:pt modelId="{C959CA6E-6E07-49ED-AD22-AEFE15E0542E}" type="parTrans" cxnId="{9A8716AE-68FA-4DEB-9946-C4C0DBEB8D3D}">
      <dgm:prSet/>
      <dgm:spPr/>
      <dgm:t>
        <a:bodyPr/>
        <a:lstStyle/>
        <a:p>
          <a:endParaRPr lang="pl-PL"/>
        </a:p>
      </dgm:t>
    </dgm:pt>
    <dgm:pt modelId="{4DBAAF27-489D-4F70-8AD6-78ED3EB5B67E}" type="sibTrans" cxnId="{9A8716AE-68FA-4DEB-9946-C4C0DBEB8D3D}">
      <dgm:prSet/>
      <dgm:spPr/>
      <dgm:t>
        <a:bodyPr/>
        <a:lstStyle/>
        <a:p>
          <a:endParaRPr lang="pl-PL"/>
        </a:p>
      </dgm:t>
    </dgm:pt>
    <dgm:pt modelId="{95AA2578-008E-4234-9CAD-CE7930ADFAB4}">
      <dgm:prSet/>
      <dgm:spPr/>
      <dgm:t>
        <a:bodyPr/>
        <a:lstStyle/>
        <a:p>
          <a:r>
            <a:rPr lang="pl-PL" dirty="0" smtClean="0"/>
            <a:t>Do 2008</a:t>
          </a:r>
        </a:p>
      </dgm:t>
    </dgm:pt>
    <dgm:pt modelId="{037C3AFE-0B8A-457B-B5D9-07CA1BD4D349}" type="parTrans" cxnId="{5FDC818C-24D1-4C1A-BF94-861C80B7752A}">
      <dgm:prSet/>
      <dgm:spPr/>
      <dgm:t>
        <a:bodyPr/>
        <a:lstStyle/>
        <a:p>
          <a:endParaRPr lang="pl-PL"/>
        </a:p>
      </dgm:t>
    </dgm:pt>
    <dgm:pt modelId="{DDFA641C-83F0-4AE7-BAAB-0FB140194D72}" type="sibTrans" cxnId="{5FDC818C-24D1-4C1A-BF94-861C80B7752A}">
      <dgm:prSet/>
      <dgm:spPr/>
      <dgm:t>
        <a:bodyPr/>
        <a:lstStyle/>
        <a:p>
          <a:endParaRPr lang="pl-PL"/>
        </a:p>
      </dgm:t>
    </dgm:pt>
    <dgm:pt modelId="{7889B5C9-76B0-483F-BFB3-197664E4DAFB}">
      <dgm:prSet/>
      <dgm:spPr/>
      <dgm:t>
        <a:bodyPr/>
        <a:lstStyle/>
        <a:p>
          <a:r>
            <a:rPr lang="pl-PL" dirty="0" smtClean="0"/>
            <a:t>Według </a:t>
          </a:r>
          <a:r>
            <a:rPr lang="pl-PL" dirty="0" err="1" smtClean="0"/>
            <a:t>Moore’a</a:t>
          </a:r>
          <a:endParaRPr lang="pl-PL" dirty="0" smtClean="0"/>
        </a:p>
      </dgm:t>
    </dgm:pt>
    <dgm:pt modelId="{16FBC7FE-AB1C-4113-9557-C59C7E2BC62E}" type="parTrans" cxnId="{4813A3CB-199C-4D38-84FB-9BCCA163BC70}">
      <dgm:prSet/>
      <dgm:spPr/>
      <dgm:t>
        <a:bodyPr/>
        <a:lstStyle/>
        <a:p>
          <a:endParaRPr lang="pl-PL"/>
        </a:p>
      </dgm:t>
    </dgm:pt>
    <dgm:pt modelId="{A287E7EF-C7E9-412D-A096-D07A09C9BDC0}" type="sibTrans" cxnId="{4813A3CB-199C-4D38-84FB-9BCCA163BC70}">
      <dgm:prSet/>
      <dgm:spPr/>
      <dgm:t>
        <a:bodyPr/>
        <a:lstStyle/>
        <a:p>
          <a:endParaRPr lang="pl-PL"/>
        </a:p>
      </dgm:t>
    </dgm:pt>
    <dgm:pt modelId="{7ED8FD57-36CD-472F-A124-A17A60052160}" type="pres">
      <dgm:prSet presAssocID="{54422726-CDED-43F5-B7E3-4B144FEF353B}" presName="Name0" presStyleCnt="0">
        <dgm:presLayoutVars>
          <dgm:chPref val="1"/>
          <dgm:dir/>
          <dgm:animOne val="branch"/>
          <dgm:animLvl val="lvl"/>
          <dgm:resizeHandles/>
        </dgm:presLayoutVars>
      </dgm:prSet>
      <dgm:spPr/>
      <dgm:t>
        <a:bodyPr/>
        <a:lstStyle/>
        <a:p>
          <a:endParaRPr lang="pl-PL"/>
        </a:p>
      </dgm:t>
    </dgm:pt>
    <dgm:pt modelId="{4963293D-7A5F-4660-84EA-1FB6E4245C56}" type="pres">
      <dgm:prSet presAssocID="{73F82C88-6B48-40FD-BB8F-BC5A4CED9D8B}" presName="vertOne" presStyleCnt="0"/>
      <dgm:spPr/>
    </dgm:pt>
    <dgm:pt modelId="{78CD3EE1-39C7-49CC-A4A9-6688ACC291B2}" type="pres">
      <dgm:prSet presAssocID="{73F82C88-6B48-40FD-BB8F-BC5A4CED9D8B}" presName="txOne" presStyleLbl="node0" presStyleIdx="0" presStyleCnt="1">
        <dgm:presLayoutVars>
          <dgm:chPref val="3"/>
        </dgm:presLayoutVars>
      </dgm:prSet>
      <dgm:spPr/>
      <dgm:t>
        <a:bodyPr/>
        <a:lstStyle/>
        <a:p>
          <a:endParaRPr lang="pl-PL"/>
        </a:p>
      </dgm:t>
    </dgm:pt>
    <dgm:pt modelId="{F9D7E6E1-799E-4139-B4C4-A3028466E0F1}" type="pres">
      <dgm:prSet presAssocID="{73F82C88-6B48-40FD-BB8F-BC5A4CED9D8B}" presName="parTransOne" presStyleCnt="0"/>
      <dgm:spPr/>
    </dgm:pt>
    <dgm:pt modelId="{1908616C-A330-4D2B-A31F-6AF3A42E76A0}" type="pres">
      <dgm:prSet presAssocID="{73F82C88-6B48-40FD-BB8F-BC5A4CED9D8B}" presName="horzOne" presStyleCnt="0"/>
      <dgm:spPr/>
    </dgm:pt>
    <dgm:pt modelId="{ECF4D0A2-92E4-4E13-83A8-F62438C7FD00}" type="pres">
      <dgm:prSet presAssocID="{C979769B-23A5-4DB5-A437-895B197109EE}" presName="vertTwo" presStyleCnt="0"/>
      <dgm:spPr/>
    </dgm:pt>
    <dgm:pt modelId="{671BE3AF-36FA-4230-B365-7DC9D6A42466}" type="pres">
      <dgm:prSet presAssocID="{C979769B-23A5-4DB5-A437-895B197109EE}" presName="txTwo" presStyleLbl="node2" presStyleIdx="0" presStyleCnt="3">
        <dgm:presLayoutVars>
          <dgm:chPref val="3"/>
        </dgm:presLayoutVars>
      </dgm:prSet>
      <dgm:spPr/>
      <dgm:t>
        <a:bodyPr/>
        <a:lstStyle/>
        <a:p>
          <a:endParaRPr lang="pl-PL"/>
        </a:p>
      </dgm:t>
    </dgm:pt>
    <dgm:pt modelId="{BE7750FB-2750-42B6-BA27-4B89A1B30AD9}" type="pres">
      <dgm:prSet presAssocID="{C979769B-23A5-4DB5-A437-895B197109EE}" presName="horzTwo" presStyleCnt="0"/>
      <dgm:spPr/>
    </dgm:pt>
    <dgm:pt modelId="{3AF643C4-6A10-47E0-B4C8-D5756A7D1811}" type="pres">
      <dgm:prSet presAssocID="{A1A407D5-A126-4184-AB48-1315550BF3DF}" presName="sibSpaceTwo" presStyleCnt="0"/>
      <dgm:spPr/>
    </dgm:pt>
    <dgm:pt modelId="{C93AD8D6-1A9D-4650-B8EC-44ADC01929FE}" type="pres">
      <dgm:prSet presAssocID="{F05EE7C2-F04C-435D-AC53-095ED8AE2394}" presName="vertTwo" presStyleCnt="0"/>
      <dgm:spPr/>
    </dgm:pt>
    <dgm:pt modelId="{DE6C2E3A-DA5F-4647-BC08-7627328CD768}" type="pres">
      <dgm:prSet presAssocID="{F05EE7C2-F04C-435D-AC53-095ED8AE2394}" presName="txTwo" presStyleLbl="node2" presStyleIdx="1" presStyleCnt="3">
        <dgm:presLayoutVars>
          <dgm:chPref val="3"/>
        </dgm:presLayoutVars>
      </dgm:prSet>
      <dgm:spPr/>
      <dgm:t>
        <a:bodyPr/>
        <a:lstStyle/>
        <a:p>
          <a:endParaRPr lang="pl-PL"/>
        </a:p>
      </dgm:t>
    </dgm:pt>
    <dgm:pt modelId="{6D120EE4-DEFD-4C04-A004-F353AF807219}" type="pres">
      <dgm:prSet presAssocID="{F05EE7C2-F04C-435D-AC53-095ED8AE2394}" presName="parTransTwo" presStyleCnt="0"/>
      <dgm:spPr/>
    </dgm:pt>
    <dgm:pt modelId="{1EBA971B-4D7B-4239-BD77-FD0ECCD035F0}" type="pres">
      <dgm:prSet presAssocID="{F05EE7C2-F04C-435D-AC53-095ED8AE2394}" presName="horzTwo" presStyleCnt="0"/>
      <dgm:spPr/>
    </dgm:pt>
    <dgm:pt modelId="{8988BCCD-37F3-4271-8C5E-3B9A0DE2F93F}" type="pres">
      <dgm:prSet presAssocID="{93F078CA-A1E0-4292-BAC7-2A8B31E16463}" presName="vertThree" presStyleCnt="0"/>
      <dgm:spPr/>
    </dgm:pt>
    <dgm:pt modelId="{96D7AC58-DBEE-4666-9437-8EFA8CBAE72A}" type="pres">
      <dgm:prSet presAssocID="{93F078CA-A1E0-4292-BAC7-2A8B31E16463}" presName="txThree" presStyleLbl="node3" presStyleIdx="0" presStyleCnt="3">
        <dgm:presLayoutVars>
          <dgm:chPref val="3"/>
        </dgm:presLayoutVars>
      </dgm:prSet>
      <dgm:spPr/>
      <dgm:t>
        <a:bodyPr/>
        <a:lstStyle/>
        <a:p>
          <a:endParaRPr lang="pl-PL"/>
        </a:p>
      </dgm:t>
    </dgm:pt>
    <dgm:pt modelId="{DFEF543B-5342-4D77-97B3-756A7A8B99E4}" type="pres">
      <dgm:prSet presAssocID="{93F078CA-A1E0-4292-BAC7-2A8B31E16463}" presName="horzThree" presStyleCnt="0"/>
      <dgm:spPr/>
    </dgm:pt>
    <dgm:pt modelId="{578D9B2E-A66E-43DD-9090-A4FC15B25FE8}" type="pres">
      <dgm:prSet presAssocID="{59E3AFA6-3D9C-40A2-A752-25D8DBD57B07}" presName="sibSpaceThree" presStyleCnt="0"/>
      <dgm:spPr/>
    </dgm:pt>
    <dgm:pt modelId="{1F58C902-6BAA-43CC-B034-1012B50D55E8}" type="pres">
      <dgm:prSet presAssocID="{B7CB8DE3-A2F7-4FA9-9B31-B5E4CA74AF36}" presName="vertThree" presStyleCnt="0"/>
      <dgm:spPr/>
    </dgm:pt>
    <dgm:pt modelId="{5667C896-1841-4970-8EE0-A01FA895B08D}" type="pres">
      <dgm:prSet presAssocID="{B7CB8DE3-A2F7-4FA9-9B31-B5E4CA74AF36}" presName="txThree" presStyleLbl="node3" presStyleIdx="1" presStyleCnt="3">
        <dgm:presLayoutVars>
          <dgm:chPref val="3"/>
        </dgm:presLayoutVars>
      </dgm:prSet>
      <dgm:spPr/>
      <dgm:t>
        <a:bodyPr/>
        <a:lstStyle/>
        <a:p>
          <a:endParaRPr lang="pl-PL"/>
        </a:p>
      </dgm:t>
    </dgm:pt>
    <dgm:pt modelId="{12B67653-C54E-4C08-9542-34D5B1FBC958}" type="pres">
      <dgm:prSet presAssocID="{B7CB8DE3-A2F7-4FA9-9B31-B5E4CA74AF36}" presName="horzThree" presStyleCnt="0"/>
      <dgm:spPr/>
    </dgm:pt>
    <dgm:pt modelId="{537CCAA9-953B-4CC0-9FA4-633D664580B6}" type="pres">
      <dgm:prSet presAssocID="{73A16C84-BC46-44DC-A330-B0D79697EC0F}" presName="sibSpaceTwo" presStyleCnt="0"/>
      <dgm:spPr/>
    </dgm:pt>
    <dgm:pt modelId="{4372707A-DA4F-47A7-BFC8-1A97B18152D5}" type="pres">
      <dgm:prSet presAssocID="{95AA2578-008E-4234-9CAD-CE7930ADFAB4}" presName="vertTwo" presStyleCnt="0"/>
      <dgm:spPr/>
    </dgm:pt>
    <dgm:pt modelId="{05DE2C0D-2442-4DD8-888A-46036D7F91A5}" type="pres">
      <dgm:prSet presAssocID="{95AA2578-008E-4234-9CAD-CE7930ADFAB4}" presName="txTwo" presStyleLbl="node2" presStyleIdx="2" presStyleCnt="3">
        <dgm:presLayoutVars>
          <dgm:chPref val="3"/>
        </dgm:presLayoutVars>
      </dgm:prSet>
      <dgm:spPr/>
      <dgm:t>
        <a:bodyPr/>
        <a:lstStyle/>
        <a:p>
          <a:endParaRPr lang="pl-PL"/>
        </a:p>
      </dgm:t>
    </dgm:pt>
    <dgm:pt modelId="{22638BD5-C51A-470A-BEF3-02A781195180}" type="pres">
      <dgm:prSet presAssocID="{95AA2578-008E-4234-9CAD-CE7930ADFAB4}" presName="parTransTwo" presStyleCnt="0"/>
      <dgm:spPr/>
    </dgm:pt>
    <dgm:pt modelId="{37935A75-02DF-4CA1-9046-816ADA8594F6}" type="pres">
      <dgm:prSet presAssocID="{95AA2578-008E-4234-9CAD-CE7930ADFAB4}" presName="horzTwo" presStyleCnt="0"/>
      <dgm:spPr/>
    </dgm:pt>
    <dgm:pt modelId="{B280D2F8-1113-49EF-887C-0E9C8681F5B6}" type="pres">
      <dgm:prSet presAssocID="{7889B5C9-76B0-483F-BFB3-197664E4DAFB}" presName="vertThree" presStyleCnt="0"/>
      <dgm:spPr/>
    </dgm:pt>
    <dgm:pt modelId="{6EBA8F54-AADC-4205-ADF5-C5EF0180F358}" type="pres">
      <dgm:prSet presAssocID="{7889B5C9-76B0-483F-BFB3-197664E4DAFB}" presName="txThree" presStyleLbl="node3" presStyleIdx="2" presStyleCnt="3">
        <dgm:presLayoutVars>
          <dgm:chPref val="3"/>
        </dgm:presLayoutVars>
      </dgm:prSet>
      <dgm:spPr/>
      <dgm:t>
        <a:bodyPr/>
        <a:lstStyle/>
        <a:p>
          <a:endParaRPr lang="pl-PL"/>
        </a:p>
      </dgm:t>
    </dgm:pt>
    <dgm:pt modelId="{10C74411-9587-4677-8425-B9FE29631D23}" type="pres">
      <dgm:prSet presAssocID="{7889B5C9-76B0-483F-BFB3-197664E4DAFB}" presName="horzThree" presStyleCnt="0"/>
      <dgm:spPr/>
    </dgm:pt>
  </dgm:ptLst>
  <dgm:cxnLst>
    <dgm:cxn modelId="{A1EF85C5-352A-45AD-BEC0-9A80449EB74D}" srcId="{73F82C88-6B48-40FD-BB8F-BC5A4CED9D8B}" destId="{C979769B-23A5-4DB5-A437-895B197109EE}" srcOrd="0" destOrd="0" parTransId="{29B406DC-4D41-45E5-93B4-89BC79DC1EB1}" sibTransId="{A1A407D5-A126-4184-AB48-1315550BF3DF}"/>
    <dgm:cxn modelId="{5D558FE2-1042-4D63-8EA1-0E96CC6B5EF8}" type="presOf" srcId="{B7CB8DE3-A2F7-4FA9-9B31-B5E4CA74AF36}" destId="{5667C896-1841-4970-8EE0-A01FA895B08D}" srcOrd="0" destOrd="0" presId="urn:microsoft.com/office/officeart/2005/8/layout/hierarchy4"/>
    <dgm:cxn modelId="{F723CC3F-C3D2-4D3D-B23C-D45BE6C66A92}" type="presOf" srcId="{F05EE7C2-F04C-435D-AC53-095ED8AE2394}" destId="{DE6C2E3A-DA5F-4647-BC08-7627328CD768}" srcOrd="0" destOrd="0" presId="urn:microsoft.com/office/officeart/2005/8/layout/hierarchy4"/>
    <dgm:cxn modelId="{4813A3CB-199C-4D38-84FB-9BCCA163BC70}" srcId="{95AA2578-008E-4234-9CAD-CE7930ADFAB4}" destId="{7889B5C9-76B0-483F-BFB3-197664E4DAFB}" srcOrd="0" destOrd="0" parTransId="{16FBC7FE-AB1C-4113-9557-C59C7E2BC62E}" sibTransId="{A287E7EF-C7E9-412D-A096-D07A09C9BDC0}"/>
    <dgm:cxn modelId="{672C5807-8C15-440F-9B40-F4467D624988}" type="presOf" srcId="{7889B5C9-76B0-483F-BFB3-197664E4DAFB}" destId="{6EBA8F54-AADC-4205-ADF5-C5EF0180F358}" srcOrd="0" destOrd="0" presId="urn:microsoft.com/office/officeart/2005/8/layout/hierarchy4"/>
    <dgm:cxn modelId="{9C9E9020-9AB8-4A09-9166-9F7154090CC6}" type="presOf" srcId="{93F078CA-A1E0-4292-BAC7-2A8B31E16463}" destId="{96D7AC58-DBEE-4666-9437-8EFA8CBAE72A}" srcOrd="0" destOrd="0" presId="urn:microsoft.com/office/officeart/2005/8/layout/hierarchy4"/>
    <dgm:cxn modelId="{57F69951-F5C0-46C3-9716-11C590E9C998}" type="presOf" srcId="{54422726-CDED-43F5-B7E3-4B144FEF353B}" destId="{7ED8FD57-36CD-472F-A124-A17A60052160}" srcOrd="0" destOrd="0" presId="urn:microsoft.com/office/officeart/2005/8/layout/hierarchy4"/>
    <dgm:cxn modelId="{89BEDC26-241A-441C-8D59-4F90879F10E1}" srcId="{54422726-CDED-43F5-B7E3-4B144FEF353B}" destId="{73F82C88-6B48-40FD-BB8F-BC5A4CED9D8B}" srcOrd="0" destOrd="0" parTransId="{CC92B87B-CF90-4789-95AC-6A9281BAB9DB}" sibTransId="{435275A4-1A17-4744-A4A1-C1967A5DE8A2}"/>
    <dgm:cxn modelId="{80986062-C55D-46EF-966F-04A35525FC3C}" type="presOf" srcId="{C979769B-23A5-4DB5-A437-895B197109EE}" destId="{671BE3AF-36FA-4230-B365-7DC9D6A42466}" srcOrd="0" destOrd="0" presId="urn:microsoft.com/office/officeart/2005/8/layout/hierarchy4"/>
    <dgm:cxn modelId="{5FDC818C-24D1-4C1A-BF94-861C80B7752A}" srcId="{73F82C88-6B48-40FD-BB8F-BC5A4CED9D8B}" destId="{95AA2578-008E-4234-9CAD-CE7930ADFAB4}" srcOrd="2" destOrd="0" parTransId="{037C3AFE-0B8A-457B-B5D9-07CA1BD4D349}" sibTransId="{DDFA641C-83F0-4AE7-BAAB-0FB140194D72}"/>
    <dgm:cxn modelId="{C14A8327-3619-46CA-84D7-D698A974777F}" srcId="{F05EE7C2-F04C-435D-AC53-095ED8AE2394}" destId="{93F078CA-A1E0-4292-BAC7-2A8B31E16463}" srcOrd="0" destOrd="0" parTransId="{0AEF7EB8-ED34-4E1C-952A-7D4B29B6164B}" sibTransId="{59E3AFA6-3D9C-40A2-A752-25D8DBD57B07}"/>
    <dgm:cxn modelId="{FD257934-1D46-4F9B-8630-841A33C50094}" type="presOf" srcId="{73F82C88-6B48-40FD-BB8F-BC5A4CED9D8B}" destId="{78CD3EE1-39C7-49CC-A4A9-6688ACC291B2}" srcOrd="0" destOrd="0" presId="urn:microsoft.com/office/officeart/2005/8/layout/hierarchy4"/>
    <dgm:cxn modelId="{A6FE92F4-6E1A-4EAF-B32B-5B18140C5E92}" type="presOf" srcId="{95AA2578-008E-4234-9CAD-CE7930ADFAB4}" destId="{05DE2C0D-2442-4DD8-888A-46036D7F91A5}" srcOrd="0" destOrd="0" presId="urn:microsoft.com/office/officeart/2005/8/layout/hierarchy4"/>
    <dgm:cxn modelId="{90F33C8A-D51D-4ABC-A583-8B8063B6D193}" srcId="{73F82C88-6B48-40FD-BB8F-BC5A4CED9D8B}" destId="{F05EE7C2-F04C-435D-AC53-095ED8AE2394}" srcOrd="1" destOrd="0" parTransId="{A7EF59C0-D995-4228-AAE8-C8477E912C49}" sibTransId="{73A16C84-BC46-44DC-A330-B0D79697EC0F}"/>
    <dgm:cxn modelId="{9A8716AE-68FA-4DEB-9946-C4C0DBEB8D3D}" srcId="{F05EE7C2-F04C-435D-AC53-095ED8AE2394}" destId="{B7CB8DE3-A2F7-4FA9-9B31-B5E4CA74AF36}" srcOrd="1" destOrd="0" parTransId="{C959CA6E-6E07-49ED-AD22-AEFE15E0542E}" sibTransId="{4DBAAF27-489D-4F70-8AD6-78ED3EB5B67E}"/>
    <dgm:cxn modelId="{CCE3485D-B9C5-45A6-BEBA-96C60156A7EE}" type="presParOf" srcId="{7ED8FD57-36CD-472F-A124-A17A60052160}" destId="{4963293D-7A5F-4660-84EA-1FB6E4245C56}" srcOrd="0" destOrd="0" presId="urn:microsoft.com/office/officeart/2005/8/layout/hierarchy4"/>
    <dgm:cxn modelId="{B269BE47-E0F0-4EC7-9C6F-773F9733EC3E}" type="presParOf" srcId="{4963293D-7A5F-4660-84EA-1FB6E4245C56}" destId="{78CD3EE1-39C7-49CC-A4A9-6688ACC291B2}" srcOrd="0" destOrd="0" presId="urn:microsoft.com/office/officeart/2005/8/layout/hierarchy4"/>
    <dgm:cxn modelId="{1444661E-48DA-47AB-9B63-4959AFC9B4EE}" type="presParOf" srcId="{4963293D-7A5F-4660-84EA-1FB6E4245C56}" destId="{F9D7E6E1-799E-4139-B4C4-A3028466E0F1}" srcOrd="1" destOrd="0" presId="urn:microsoft.com/office/officeart/2005/8/layout/hierarchy4"/>
    <dgm:cxn modelId="{6D9AF063-CB58-48FD-ACF2-E520DA7A71E2}" type="presParOf" srcId="{4963293D-7A5F-4660-84EA-1FB6E4245C56}" destId="{1908616C-A330-4D2B-A31F-6AF3A42E76A0}" srcOrd="2" destOrd="0" presId="urn:microsoft.com/office/officeart/2005/8/layout/hierarchy4"/>
    <dgm:cxn modelId="{595A7C2F-FB55-42C1-B272-EE74BDCF224F}" type="presParOf" srcId="{1908616C-A330-4D2B-A31F-6AF3A42E76A0}" destId="{ECF4D0A2-92E4-4E13-83A8-F62438C7FD00}" srcOrd="0" destOrd="0" presId="urn:microsoft.com/office/officeart/2005/8/layout/hierarchy4"/>
    <dgm:cxn modelId="{4BD28342-0F2E-49A9-BBC9-2BDD9292E31B}" type="presParOf" srcId="{ECF4D0A2-92E4-4E13-83A8-F62438C7FD00}" destId="{671BE3AF-36FA-4230-B365-7DC9D6A42466}" srcOrd="0" destOrd="0" presId="urn:microsoft.com/office/officeart/2005/8/layout/hierarchy4"/>
    <dgm:cxn modelId="{912F4B1B-6F64-4F59-831B-A5C542854DD5}" type="presParOf" srcId="{ECF4D0A2-92E4-4E13-83A8-F62438C7FD00}" destId="{BE7750FB-2750-42B6-BA27-4B89A1B30AD9}" srcOrd="1" destOrd="0" presId="urn:microsoft.com/office/officeart/2005/8/layout/hierarchy4"/>
    <dgm:cxn modelId="{090EC79F-7348-44BD-88C7-C0C506A0EE0E}" type="presParOf" srcId="{1908616C-A330-4D2B-A31F-6AF3A42E76A0}" destId="{3AF643C4-6A10-47E0-B4C8-D5756A7D1811}" srcOrd="1" destOrd="0" presId="urn:microsoft.com/office/officeart/2005/8/layout/hierarchy4"/>
    <dgm:cxn modelId="{F91DB9CA-29E2-4002-A264-B7B55BEA5688}" type="presParOf" srcId="{1908616C-A330-4D2B-A31F-6AF3A42E76A0}" destId="{C93AD8D6-1A9D-4650-B8EC-44ADC01929FE}" srcOrd="2" destOrd="0" presId="urn:microsoft.com/office/officeart/2005/8/layout/hierarchy4"/>
    <dgm:cxn modelId="{509A8531-2845-4BB1-BC18-5AB7050FC023}" type="presParOf" srcId="{C93AD8D6-1A9D-4650-B8EC-44ADC01929FE}" destId="{DE6C2E3A-DA5F-4647-BC08-7627328CD768}" srcOrd="0" destOrd="0" presId="urn:microsoft.com/office/officeart/2005/8/layout/hierarchy4"/>
    <dgm:cxn modelId="{2E220A7A-AF0F-431F-A45E-06DCBA4FFB21}" type="presParOf" srcId="{C93AD8D6-1A9D-4650-B8EC-44ADC01929FE}" destId="{6D120EE4-DEFD-4C04-A004-F353AF807219}" srcOrd="1" destOrd="0" presId="urn:microsoft.com/office/officeart/2005/8/layout/hierarchy4"/>
    <dgm:cxn modelId="{DC133C3A-28DA-4A4F-AFF0-4A5B284F0891}" type="presParOf" srcId="{C93AD8D6-1A9D-4650-B8EC-44ADC01929FE}" destId="{1EBA971B-4D7B-4239-BD77-FD0ECCD035F0}" srcOrd="2" destOrd="0" presId="urn:microsoft.com/office/officeart/2005/8/layout/hierarchy4"/>
    <dgm:cxn modelId="{29B4AD87-CE21-4063-BFA0-1FA78E4C4BFA}" type="presParOf" srcId="{1EBA971B-4D7B-4239-BD77-FD0ECCD035F0}" destId="{8988BCCD-37F3-4271-8C5E-3B9A0DE2F93F}" srcOrd="0" destOrd="0" presId="urn:microsoft.com/office/officeart/2005/8/layout/hierarchy4"/>
    <dgm:cxn modelId="{1E2B5475-C9CC-4A81-B9DC-9E6A25F9DC21}" type="presParOf" srcId="{8988BCCD-37F3-4271-8C5E-3B9A0DE2F93F}" destId="{96D7AC58-DBEE-4666-9437-8EFA8CBAE72A}" srcOrd="0" destOrd="0" presId="urn:microsoft.com/office/officeart/2005/8/layout/hierarchy4"/>
    <dgm:cxn modelId="{07007E04-73A9-4BEE-87A8-AE2B1C4AFC6C}" type="presParOf" srcId="{8988BCCD-37F3-4271-8C5E-3B9A0DE2F93F}" destId="{DFEF543B-5342-4D77-97B3-756A7A8B99E4}" srcOrd="1" destOrd="0" presId="urn:microsoft.com/office/officeart/2005/8/layout/hierarchy4"/>
    <dgm:cxn modelId="{E8035C9D-291E-4907-BA1D-11A6A0612702}" type="presParOf" srcId="{1EBA971B-4D7B-4239-BD77-FD0ECCD035F0}" destId="{578D9B2E-A66E-43DD-9090-A4FC15B25FE8}" srcOrd="1" destOrd="0" presId="urn:microsoft.com/office/officeart/2005/8/layout/hierarchy4"/>
    <dgm:cxn modelId="{88B9BA45-F41D-4F53-A7AB-90F40967CC98}" type="presParOf" srcId="{1EBA971B-4D7B-4239-BD77-FD0ECCD035F0}" destId="{1F58C902-6BAA-43CC-B034-1012B50D55E8}" srcOrd="2" destOrd="0" presId="urn:microsoft.com/office/officeart/2005/8/layout/hierarchy4"/>
    <dgm:cxn modelId="{706E9D1F-0B04-48D1-B30B-D1278027A16E}" type="presParOf" srcId="{1F58C902-6BAA-43CC-B034-1012B50D55E8}" destId="{5667C896-1841-4970-8EE0-A01FA895B08D}" srcOrd="0" destOrd="0" presId="urn:microsoft.com/office/officeart/2005/8/layout/hierarchy4"/>
    <dgm:cxn modelId="{F08055AE-2B21-41F3-AD49-A9B9EC6A3D59}" type="presParOf" srcId="{1F58C902-6BAA-43CC-B034-1012B50D55E8}" destId="{12B67653-C54E-4C08-9542-34D5B1FBC958}" srcOrd="1" destOrd="0" presId="urn:microsoft.com/office/officeart/2005/8/layout/hierarchy4"/>
    <dgm:cxn modelId="{D4998AC3-4A8B-4231-9D0C-C7A0F4CE04AE}" type="presParOf" srcId="{1908616C-A330-4D2B-A31F-6AF3A42E76A0}" destId="{537CCAA9-953B-4CC0-9FA4-633D664580B6}" srcOrd="3" destOrd="0" presId="urn:microsoft.com/office/officeart/2005/8/layout/hierarchy4"/>
    <dgm:cxn modelId="{6361BC3D-6AEB-44CA-AA92-0046D479A566}" type="presParOf" srcId="{1908616C-A330-4D2B-A31F-6AF3A42E76A0}" destId="{4372707A-DA4F-47A7-BFC8-1A97B18152D5}" srcOrd="4" destOrd="0" presId="urn:microsoft.com/office/officeart/2005/8/layout/hierarchy4"/>
    <dgm:cxn modelId="{583435A7-291C-4B9A-BF09-AFE65896D53E}" type="presParOf" srcId="{4372707A-DA4F-47A7-BFC8-1A97B18152D5}" destId="{05DE2C0D-2442-4DD8-888A-46036D7F91A5}" srcOrd="0" destOrd="0" presId="urn:microsoft.com/office/officeart/2005/8/layout/hierarchy4"/>
    <dgm:cxn modelId="{61592F88-C164-4749-8B99-D107ECAF8A8F}" type="presParOf" srcId="{4372707A-DA4F-47A7-BFC8-1A97B18152D5}" destId="{22638BD5-C51A-470A-BEF3-02A781195180}" srcOrd="1" destOrd="0" presId="urn:microsoft.com/office/officeart/2005/8/layout/hierarchy4"/>
    <dgm:cxn modelId="{5DAAF98C-B432-4D9A-8225-926C71903ED2}" type="presParOf" srcId="{4372707A-DA4F-47A7-BFC8-1A97B18152D5}" destId="{37935A75-02DF-4CA1-9046-816ADA8594F6}" srcOrd="2" destOrd="0" presId="urn:microsoft.com/office/officeart/2005/8/layout/hierarchy4"/>
    <dgm:cxn modelId="{28593AB7-EA06-4910-BACD-3D8203C22CE7}" type="presParOf" srcId="{37935A75-02DF-4CA1-9046-816ADA8594F6}" destId="{B280D2F8-1113-49EF-887C-0E9C8681F5B6}" srcOrd="0" destOrd="0" presId="urn:microsoft.com/office/officeart/2005/8/layout/hierarchy4"/>
    <dgm:cxn modelId="{C283C1B2-B1CE-40E4-80E7-71AC68316EB5}" type="presParOf" srcId="{B280D2F8-1113-49EF-887C-0E9C8681F5B6}" destId="{6EBA8F54-AADC-4205-ADF5-C5EF0180F358}" srcOrd="0" destOrd="0" presId="urn:microsoft.com/office/officeart/2005/8/layout/hierarchy4"/>
    <dgm:cxn modelId="{4DEDBA09-DD01-42C9-A6D1-B6090A130C4A}" type="presParOf" srcId="{B280D2F8-1113-49EF-887C-0E9C8681F5B6}" destId="{10C74411-9587-4677-8425-B9FE29631D23}" srcOrd="1" destOrd="0" presId="urn:microsoft.com/office/officeart/2005/8/layout/hierarchy4"/>
  </dgm:cxnLst>
  <dgm:bg/>
  <dgm:whole/>
</dgm:dataModel>
</file>

<file path=ppt/diagrams/data9.xml><?xml version="1.0" encoding="utf-8"?>
<dgm:dataModel xmlns:dgm="http://schemas.openxmlformats.org/drawingml/2006/diagram" xmlns:a="http://schemas.openxmlformats.org/drawingml/2006/main">
  <dgm:ptLst>
    <dgm:pt modelId="{ACCAD814-70C2-4679-80CE-D5D5D5ABD7F7}"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pl-PL"/>
        </a:p>
      </dgm:t>
    </dgm:pt>
    <dgm:pt modelId="{A69AA3A1-A42B-49DD-9383-CE1C14F686C2}">
      <dgm:prSet phldrT="[Tekst]"/>
      <dgm:spPr/>
      <dgm:t>
        <a:bodyPr/>
        <a:lstStyle/>
        <a:p>
          <a:r>
            <a:rPr lang="pl-PL" dirty="0" smtClean="0"/>
            <a:t>SMP</a:t>
          </a:r>
          <a:endParaRPr lang="pl-PL" dirty="0"/>
        </a:p>
      </dgm:t>
    </dgm:pt>
    <dgm:pt modelId="{8ABDCC4C-328C-4862-AABA-3D0D9A08D55D}" type="parTrans" cxnId="{F6E8436B-445F-4509-B020-5D37F7092985}">
      <dgm:prSet/>
      <dgm:spPr/>
      <dgm:t>
        <a:bodyPr/>
        <a:lstStyle/>
        <a:p>
          <a:endParaRPr lang="pl-PL"/>
        </a:p>
      </dgm:t>
    </dgm:pt>
    <dgm:pt modelId="{60292594-00C0-4F5A-8445-5F75B4CC2865}" type="sibTrans" cxnId="{F6E8436B-445F-4509-B020-5D37F7092985}">
      <dgm:prSet/>
      <dgm:spPr/>
      <dgm:t>
        <a:bodyPr/>
        <a:lstStyle/>
        <a:p>
          <a:endParaRPr lang="pl-PL"/>
        </a:p>
      </dgm:t>
    </dgm:pt>
    <dgm:pt modelId="{FB0A788C-AD7D-4534-BA4B-F3CD78AE99A8}">
      <dgm:prSet phldrT="[Tekst]"/>
      <dgm:spPr/>
      <dgm:t>
        <a:bodyPr/>
        <a:lstStyle/>
        <a:p>
          <a:r>
            <a:rPr lang="pl-PL" dirty="0" smtClean="0"/>
            <a:t>AMP</a:t>
          </a:r>
          <a:endParaRPr lang="pl-PL" dirty="0"/>
        </a:p>
      </dgm:t>
    </dgm:pt>
    <dgm:pt modelId="{E7416708-D14B-4CEA-8BF1-7F1753CC7055}" type="parTrans" cxnId="{0A4E6883-3580-431F-B1B1-99173B97287A}">
      <dgm:prSet/>
      <dgm:spPr/>
      <dgm:t>
        <a:bodyPr/>
        <a:lstStyle/>
        <a:p>
          <a:endParaRPr lang="pl-PL"/>
        </a:p>
      </dgm:t>
    </dgm:pt>
    <dgm:pt modelId="{643810D4-F24A-49EA-B730-1A58A310043F}" type="sibTrans" cxnId="{0A4E6883-3580-431F-B1B1-99173B97287A}">
      <dgm:prSet/>
      <dgm:spPr/>
      <dgm:t>
        <a:bodyPr/>
        <a:lstStyle/>
        <a:p>
          <a:endParaRPr lang="pl-PL"/>
        </a:p>
      </dgm:t>
    </dgm:pt>
    <dgm:pt modelId="{16746D95-3BD3-48E5-8C1F-E9632F8E1BB4}" type="pres">
      <dgm:prSet presAssocID="{ACCAD814-70C2-4679-80CE-D5D5D5ABD7F7}" presName="compositeShape" presStyleCnt="0">
        <dgm:presLayoutVars>
          <dgm:chMax val="2"/>
          <dgm:dir/>
          <dgm:resizeHandles val="exact"/>
        </dgm:presLayoutVars>
      </dgm:prSet>
      <dgm:spPr/>
      <dgm:t>
        <a:bodyPr/>
        <a:lstStyle/>
        <a:p>
          <a:endParaRPr lang="pl-PL"/>
        </a:p>
      </dgm:t>
    </dgm:pt>
    <dgm:pt modelId="{684A4788-2FD6-48F7-A462-CC24F2DAE003}" type="pres">
      <dgm:prSet presAssocID="{A69AA3A1-A42B-49DD-9383-CE1C14F686C2}" presName="upArrow" presStyleLbl="node1" presStyleIdx="0" presStyleCnt="2"/>
      <dgm:spPr/>
    </dgm:pt>
    <dgm:pt modelId="{103B7C40-E885-442B-9AA8-AAF69C84C46D}" type="pres">
      <dgm:prSet presAssocID="{A69AA3A1-A42B-49DD-9383-CE1C14F686C2}" presName="upArrowText" presStyleLbl="revTx" presStyleIdx="0" presStyleCnt="2">
        <dgm:presLayoutVars>
          <dgm:chMax val="0"/>
          <dgm:bulletEnabled val="1"/>
        </dgm:presLayoutVars>
      </dgm:prSet>
      <dgm:spPr/>
      <dgm:t>
        <a:bodyPr/>
        <a:lstStyle/>
        <a:p>
          <a:endParaRPr lang="pl-PL"/>
        </a:p>
      </dgm:t>
    </dgm:pt>
    <dgm:pt modelId="{1901DEE1-F2BA-4447-8810-1EFDABA5B3EF}" type="pres">
      <dgm:prSet presAssocID="{FB0A788C-AD7D-4534-BA4B-F3CD78AE99A8}" presName="downArrow" presStyleLbl="node1" presStyleIdx="1" presStyleCnt="2" custLinFactNeighborX="609" custLinFactNeighborY="-505"/>
      <dgm:spPr/>
    </dgm:pt>
    <dgm:pt modelId="{3428FAA9-4561-4912-A8C7-C76791B58B20}" type="pres">
      <dgm:prSet presAssocID="{FB0A788C-AD7D-4534-BA4B-F3CD78AE99A8}" presName="downArrowText" presStyleLbl="revTx" presStyleIdx="1" presStyleCnt="2">
        <dgm:presLayoutVars>
          <dgm:chMax val="0"/>
          <dgm:bulletEnabled val="1"/>
        </dgm:presLayoutVars>
      </dgm:prSet>
      <dgm:spPr/>
      <dgm:t>
        <a:bodyPr/>
        <a:lstStyle/>
        <a:p>
          <a:endParaRPr lang="pl-PL"/>
        </a:p>
      </dgm:t>
    </dgm:pt>
  </dgm:ptLst>
  <dgm:cxnLst>
    <dgm:cxn modelId="{857D548C-F249-4910-8CA0-BE5351D979E2}" type="presOf" srcId="{A69AA3A1-A42B-49DD-9383-CE1C14F686C2}" destId="{103B7C40-E885-442B-9AA8-AAF69C84C46D}" srcOrd="0" destOrd="0" presId="urn:microsoft.com/office/officeart/2005/8/layout/arrow4"/>
    <dgm:cxn modelId="{CB1BD39C-EF4E-4273-8DE4-491B0D699200}" type="presOf" srcId="{FB0A788C-AD7D-4534-BA4B-F3CD78AE99A8}" destId="{3428FAA9-4561-4912-A8C7-C76791B58B20}" srcOrd="0" destOrd="0" presId="urn:microsoft.com/office/officeart/2005/8/layout/arrow4"/>
    <dgm:cxn modelId="{0A4E6883-3580-431F-B1B1-99173B97287A}" srcId="{ACCAD814-70C2-4679-80CE-D5D5D5ABD7F7}" destId="{FB0A788C-AD7D-4534-BA4B-F3CD78AE99A8}" srcOrd="1" destOrd="0" parTransId="{E7416708-D14B-4CEA-8BF1-7F1753CC7055}" sibTransId="{643810D4-F24A-49EA-B730-1A58A310043F}"/>
    <dgm:cxn modelId="{E1ED76C3-8648-4EB3-95A5-DAFD083353AC}" type="presOf" srcId="{ACCAD814-70C2-4679-80CE-D5D5D5ABD7F7}" destId="{16746D95-3BD3-48E5-8C1F-E9632F8E1BB4}" srcOrd="0" destOrd="0" presId="urn:microsoft.com/office/officeart/2005/8/layout/arrow4"/>
    <dgm:cxn modelId="{F6E8436B-445F-4509-B020-5D37F7092985}" srcId="{ACCAD814-70C2-4679-80CE-D5D5D5ABD7F7}" destId="{A69AA3A1-A42B-49DD-9383-CE1C14F686C2}" srcOrd="0" destOrd="0" parTransId="{8ABDCC4C-328C-4862-AABA-3D0D9A08D55D}" sibTransId="{60292594-00C0-4F5A-8445-5F75B4CC2865}"/>
    <dgm:cxn modelId="{3E455560-7406-4F2E-B902-0D7665B1B088}" type="presParOf" srcId="{16746D95-3BD3-48E5-8C1F-E9632F8E1BB4}" destId="{684A4788-2FD6-48F7-A462-CC24F2DAE003}" srcOrd="0" destOrd="0" presId="urn:microsoft.com/office/officeart/2005/8/layout/arrow4"/>
    <dgm:cxn modelId="{EE6710B7-24DE-43FA-AA8D-64D943476FC1}" type="presParOf" srcId="{16746D95-3BD3-48E5-8C1F-E9632F8E1BB4}" destId="{103B7C40-E885-442B-9AA8-AAF69C84C46D}" srcOrd="1" destOrd="0" presId="urn:microsoft.com/office/officeart/2005/8/layout/arrow4"/>
    <dgm:cxn modelId="{8D545FF8-C75A-4BCF-8EEE-E2D22CF36FCE}" type="presParOf" srcId="{16746D95-3BD3-48E5-8C1F-E9632F8E1BB4}" destId="{1901DEE1-F2BA-4447-8810-1EFDABA5B3EF}" srcOrd="2" destOrd="0" presId="urn:microsoft.com/office/officeart/2005/8/layout/arrow4"/>
    <dgm:cxn modelId="{D6AA8F09-CE9B-4654-8000-5BF928156B0B}" type="presParOf" srcId="{16746D95-3BD3-48E5-8C1F-E9632F8E1BB4}" destId="{3428FAA9-4561-4912-A8C7-C76791B58B20}" srcOrd="3" destOrd="0" presId="urn:microsoft.com/office/officeart/2005/8/layout/arrow4"/>
  </dgm:cxnLst>
  <dgm:bg/>
  <dgm:whole/>
</dgm:dataModel>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1BB6454-4117-4AA2-929F-F7BA37CF0449}" type="datetimeFigureOut">
              <a:rPr lang="pl-PL"/>
              <a:pPr>
                <a:defRPr/>
              </a:pPr>
              <a:t>2008-11-13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B25E4B9-9671-4329-A4F8-91413836CD88}" type="slidenum">
              <a:rPr lang="pl-PL"/>
              <a:pPr>
                <a:defRPr/>
              </a:pPr>
              <a:t>‹#›</a:t>
            </a:fld>
            <a:endParaRPr lang="pl-P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pl-PL"/>
          </a:p>
        </p:txBody>
      </p:sp>
      <p:sp>
        <p:nvSpPr>
          <p:cNvPr id="7170"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defRPr/>
            </a:pPr>
            <a:endParaRPr lang="pl-PL"/>
          </a:p>
        </p:txBody>
      </p:sp>
      <p:sp>
        <p:nvSpPr>
          <p:cNvPr id="7171"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2000"/>
              </a:lnSpc>
              <a:buFont typeface="Calibri" pitchFamily="32" charset="0"/>
              <a:buNone/>
              <a:tabLst>
                <a:tab pos="723900" algn="l"/>
                <a:tab pos="1447800" algn="l"/>
                <a:tab pos="2171700" algn="l"/>
                <a:tab pos="2895600" algn="l"/>
              </a:tabLst>
              <a:defRPr sz="1200" smtClean="0">
                <a:solidFill>
                  <a:srgbClr val="000000"/>
                </a:solidFill>
                <a:latin typeface="Calibri" pitchFamily="32" charset="0"/>
                <a:ea typeface="DejaVuSans" charset="0"/>
                <a:cs typeface="DejaVuSans" charset="0"/>
              </a:defRPr>
            </a:lvl1pPr>
          </a:lstStyle>
          <a:p>
            <a:pPr>
              <a:defRPr/>
            </a:pPr>
            <a:endParaRPr lang="en-GB"/>
          </a:p>
        </p:txBody>
      </p:sp>
      <p:sp>
        <p:nvSpPr>
          <p:cNvPr id="20485" name="Rectangle 4"/>
          <p:cNvSpPr>
            <a:spLocks noGrp="1" noRot="1" noChangeAspect="1" noChangeArrowheads="1"/>
          </p:cNvSpPr>
          <p:nvPr>
            <p:ph type="sldImg"/>
          </p:nvPr>
        </p:nvSpPr>
        <p:spPr bwMode="auto">
          <a:xfrm>
            <a:off x="1143000" y="685800"/>
            <a:ext cx="4570413" cy="3427413"/>
          </a:xfrm>
          <a:prstGeom prst="rect">
            <a:avLst/>
          </a:prstGeom>
          <a:noFill/>
          <a:ln w="9525">
            <a:noFill/>
            <a:round/>
            <a:headEnd/>
            <a:tailEnd/>
          </a:ln>
        </p:spPr>
      </p:sp>
      <p:sp>
        <p:nvSpPr>
          <p:cNvPr id="717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l-PL" noProof="0" smtClean="0"/>
          </a:p>
        </p:txBody>
      </p:sp>
      <p:sp>
        <p:nvSpPr>
          <p:cNvPr id="7174"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defRPr/>
            </a:pPr>
            <a:endParaRPr lang="pl-PL"/>
          </a:p>
        </p:txBody>
      </p:sp>
      <p:sp>
        <p:nvSpPr>
          <p:cNvPr id="717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102000"/>
              </a:lnSpc>
              <a:buFont typeface="Calibri" pitchFamily="32" charset="0"/>
              <a:buNone/>
              <a:tabLst>
                <a:tab pos="723900" algn="l"/>
                <a:tab pos="1447800" algn="l"/>
                <a:tab pos="2171700" algn="l"/>
                <a:tab pos="2895600" algn="l"/>
              </a:tabLst>
              <a:defRPr sz="1200" smtClean="0">
                <a:solidFill>
                  <a:srgbClr val="000000"/>
                </a:solidFill>
                <a:latin typeface="Calibri" pitchFamily="32" charset="0"/>
                <a:ea typeface="DejaVuSans" charset="0"/>
                <a:cs typeface="DejaVuSans" charset="0"/>
              </a:defRPr>
            </a:lvl1pPr>
          </a:lstStyle>
          <a:p>
            <a:pPr>
              <a:defRPr/>
            </a:pPr>
            <a:fld id="{4B103001-A987-4CA0-9AC8-71B01A94708D}" type="slidenum">
              <a:rPr lang="en-GB"/>
              <a:pPr>
                <a:defRPr/>
              </a:pPr>
              <a:t>‹#›</a:t>
            </a:fld>
            <a:endParaRPr lang="en-GB"/>
          </a:p>
        </p:txBody>
      </p:sp>
    </p:spTree>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C67461D-C491-4A9D-864C-AE411CACCFD8}" type="slidenum">
              <a:rPr lang="en-GB"/>
              <a:pPr/>
              <a:t>1</a:t>
            </a:fld>
            <a:endParaRPr lang="en-GB"/>
          </a:p>
        </p:txBody>
      </p:sp>
      <p:sp>
        <p:nvSpPr>
          <p:cNvPr id="215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D1898C6-56EF-4D86-9690-A7B5360FA2A7}" type="slidenum">
              <a:rPr lang="en-GB"/>
              <a:pPr/>
              <a:t>10</a:t>
            </a:fld>
            <a:endParaRPr lang="en-GB"/>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W podejściu RISC potrzebujemy aż 4 instrukcji procesora do wykonania naszego zadania. Każda z nich jest krótka (wykonywana w jednym cyklu zegara </a:t>
            </a:r>
            <a:r>
              <a:rPr lang="pl-PL" smtClean="0"/>
              <a:t>procesora), </a:t>
            </a:r>
            <a:r>
              <a:rPr lang="pl-PL" dirty="0" smtClean="0"/>
              <a:t>dlatego całość nie trwa dłużej niż w CISC, a dodatkowo możliwe jest POTOKOWANIE (będzie o nim mowa za chwilę).</a:t>
            </a:r>
          </a:p>
          <a:p>
            <a:r>
              <a:rPr lang="pl-PL" dirty="0" smtClean="0"/>
              <a:t>Dodatkową zaletą rozbicia instrukcji pobierania (</a:t>
            </a:r>
            <a:r>
              <a:rPr lang="pl-PL" dirty="0" err="1" smtClean="0"/>
              <a:t>load</a:t>
            </a:r>
            <a:r>
              <a:rPr lang="pl-PL" dirty="0" smtClean="0"/>
              <a:t>) i zapisywania do pamięci (</a:t>
            </a:r>
            <a:r>
              <a:rPr lang="pl-PL" dirty="0" err="1" smtClean="0"/>
              <a:t>store</a:t>
            </a:r>
            <a:r>
              <a:rPr lang="pl-PL" dirty="0" smtClean="0"/>
              <a:t>) jest fakt, że dane </a:t>
            </a:r>
            <a:r>
              <a:rPr lang="pl-PL" smtClean="0"/>
              <a:t>w RISC</a:t>
            </a:r>
            <a:r>
              <a:rPr lang="pl-PL" baseline="0" smtClean="0"/>
              <a:t> </a:t>
            </a:r>
            <a:r>
              <a:rPr lang="pl-PL" smtClean="0"/>
              <a:t>w </a:t>
            </a:r>
            <a:r>
              <a:rPr lang="pl-PL" dirty="0" smtClean="0"/>
              <a:t>przeciwieństwie do CISC nie są wymazywane z rejestrów. Dzięki temu, gdy okaże się, że ponownie są potrzebne, nie ma potrzeby ponownego ściągania ich z pamięci.</a:t>
            </a:r>
            <a:endParaRPr lang="pl-PL"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E9F7242-0923-4E4D-8C93-66FB01D22E1E}" type="slidenum">
              <a:rPr lang="en-GB"/>
              <a:pPr/>
              <a:t>11</a:t>
            </a:fld>
            <a:endParaRPr lang="en-GB"/>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Jeśli założymy, że ten prosty wzór opisuje wydajność komputera, to CISC stara się zmniejszać ostatni czynnik (liczbę instrukcji przypadających na program), RISC natomiast dąży do zmniejszenia liczby cykli procesora potrzebnych do wykonania instrukcji.</a:t>
            </a:r>
            <a:endParaRPr lang="pl-P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Ostatnimi</a:t>
            </a:r>
            <a:r>
              <a:rPr lang="pl-PL" baseline="0" smtClean="0"/>
              <a:t> produkowanymi procesorami </a:t>
            </a:r>
            <a:r>
              <a:rPr lang="pl-PL" baseline="0" dirty="0" smtClean="0"/>
              <a:t>w czystej architekturze </a:t>
            </a:r>
            <a:r>
              <a:rPr lang="pl-PL" baseline="0" smtClean="0"/>
              <a:t>CISC są procesory architektury Intel </a:t>
            </a:r>
            <a:r>
              <a:rPr lang="pl-PL" baseline="0" dirty="0" smtClean="0"/>
              <a:t>x86.</a:t>
            </a:r>
          </a:p>
          <a:p>
            <a:r>
              <a:rPr lang="pl-PL" baseline="0" dirty="0" smtClean="0"/>
              <a:t>Odkąd ceny pamięci gwałtownie spadły, główna zaleta CISC (</a:t>
            </a:r>
            <a:r>
              <a:rPr lang="pl-PL" baseline="0" smtClean="0"/>
              <a:t>oszczędność RAM-u</a:t>
            </a:r>
            <a:r>
              <a:rPr lang="pl-PL" baseline="0" dirty="0" smtClean="0"/>
              <a:t>) przestała mieć znaczenie.</a:t>
            </a:r>
          </a:p>
          <a:p>
            <a:r>
              <a:rPr lang="pl-PL" baseline="0" smtClean="0"/>
              <a:t>W praktyce </a:t>
            </a:r>
            <a:r>
              <a:rPr lang="pl-PL" baseline="0" dirty="0" smtClean="0"/>
              <a:t>większość współczesnych procesorów to nie czysta architektura RISC, ale połączenie tych dwu podejść.</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ILP to współczynnik danego programu</a:t>
            </a:r>
            <a:r>
              <a:rPr lang="pl-PL" baseline="0" dirty="0" smtClean="0"/>
              <a:t> mówiący o tym, ile spośród jego instrukcji może być wykonywanych równolegle.  Jest on wysoki dla programów graficznych i obliczeń naukowych.</a:t>
            </a:r>
          </a:p>
          <a:p>
            <a:r>
              <a:rPr lang="pl-PL" baseline="0" dirty="0" smtClean="0"/>
              <a:t>Zadaniem systemu operacyjnego, procesora i kompilatorów jest jak najlepsze wykorzystanie ILP i umożliwienie „równoległego” wykonywania się instrukcji. Na slajdzie wymieniono kilka najczęściej wykorzystywanych sposobów.</a:t>
            </a:r>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a:t>
            </a:r>
            <a:r>
              <a:rPr lang="pl-PL" baseline="0" dirty="0" smtClean="0"/>
              <a:t> powyższym przykładzie pierwsze trzy instrukcje są niezależne od kolejnych trzech (4, 5, 6). Nie mogą jednak być wykonywane równolegle, bo wykonanie 4 musi nastąpić po wykonaniu 3 (instrukcja 3 pobiera wartość z rejestru, którą później nadpisuje instrukcja 4).</a:t>
            </a:r>
          </a:p>
          <a:p>
            <a:r>
              <a:rPr lang="pl-PL" baseline="0" dirty="0" smtClean="0"/>
              <a:t>Sposobem na obejście tego problemu jest wykorzystanie innego rejestru (R2) dla ostatnich 3 instrukcji.  </a:t>
            </a:r>
          </a:p>
          <a:p>
            <a:r>
              <a:rPr lang="pl-PL" baseline="0" dirty="0" smtClean="0"/>
              <a:t>Zmiana nazw rejestrów jest zazwyczaj zadaniem kompilatora. W nowoczesnych procesorach może być więcej rejestrów niż tych, do których można bezpośrednio odwołać się przez nazwę</a:t>
            </a:r>
            <a:r>
              <a:rPr lang="pl-PL" baseline="0" smtClean="0"/>
              <a:t>. Procesor </a:t>
            </a:r>
            <a:r>
              <a:rPr lang="pl-PL" baseline="0" dirty="0" smtClean="0"/>
              <a:t>potrafi </a:t>
            </a:r>
            <a:r>
              <a:rPr lang="pl-PL" baseline="0" smtClean="0"/>
              <a:t>wykorzystywać te </a:t>
            </a:r>
            <a:r>
              <a:rPr lang="pl-PL" baseline="0" dirty="0" smtClean="0"/>
              <a:t>tylko sobie znane rejestry do </a:t>
            </a:r>
            <a:r>
              <a:rPr lang="pl-PL" baseline="0" smtClean="0"/>
              <a:t>zwiększania współbieżności wykonywania.</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00FFF35-C519-45A1-88C1-DCF9ADC9E94D}" type="slidenum">
              <a:rPr lang="en-GB"/>
              <a:pPr/>
              <a:t>15</a:t>
            </a:fld>
            <a:endParaRPr lang="en-GB"/>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Bardzo ważną metodą na zwiększenie</a:t>
            </a:r>
            <a:r>
              <a:rPr lang="pl-PL" baseline="0" dirty="0" smtClean="0"/>
              <a:t> wydajności przetwarzania instrukcji jest </a:t>
            </a:r>
            <a:r>
              <a:rPr lang="pl-PL" baseline="0" dirty="0" err="1" smtClean="0"/>
              <a:t>potokowanie</a:t>
            </a:r>
            <a:r>
              <a:rPr lang="pl-PL" baseline="0" dirty="0" smtClean="0"/>
              <a:t>. </a:t>
            </a:r>
          </a:p>
          <a:p>
            <a:r>
              <a:rPr lang="pl-PL" baseline="0" dirty="0" smtClean="0"/>
              <a:t>Wykorzystywane jest w architekturze RISC, która dysponuje krótkimi instrukcjami, z których każda wykonywana jest w tym samym czasie.</a:t>
            </a:r>
          </a:p>
          <a:p>
            <a:r>
              <a:rPr lang="pl-PL" baseline="0" dirty="0" smtClean="0"/>
              <a:t>Ideę </a:t>
            </a:r>
            <a:r>
              <a:rPr lang="pl-PL" baseline="0" dirty="0" err="1" smtClean="0"/>
              <a:t>potokowania</a:t>
            </a:r>
            <a:r>
              <a:rPr lang="pl-PL" baseline="0" dirty="0" smtClean="0"/>
              <a:t> przedstawię na przykładzie: </a:t>
            </a:r>
            <a:endParaRPr lang="pl-PL"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32E6909-1AF3-441A-B8D3-D187B5C4759C}" type="slidenum">
              <a:rPr lang="en-GB"/>
              <a:pPr/>
              <a:t>16</a:t>
            </a:fld>
            <a:endParaRPr lang="en-GB"/>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Mamy 4 sterty brudnych</a:t>
            </a:r>
            <a:r>
              <a:rPr lang="pl-PL" baseline="0" dirty="0" smtClean="0"/>
              <a:t> ubrań, z których każdą należy prać przez 30 minut, suszyć </a:t>
            </a:r>
            <a:r>
              <a:rPr lang="pl-PL" baseline="0" smtClean="0"/>
              <a:t>przez 40, </a:t>
            </a:r>
            <a:r>
              <a:rPr lang="pl-PL" baseline="0" dirty="0" smtClean="0"/>
              <a:t>a następnie poskładać w kostkę, co zajmuje kolejnych 20 minut. Przetwarzanie sekwencyjne (jak na </a:t>
            </a:r>
            <a:r>
              <a:rPr lang="pl-PL" baseline="0" smtClean="0"/>
              <a:t>diagramie – najpierw </a:t>
            </a:r>
            <a:r>
              <a:rPr lang="pl-PL" baseline="0" dirty="0" smtClean="0"/>
              <a:t>kończymy pracę z pierwszą partią i zaczynamy kolejną) jest czasochłonne (nie zdążymy przed północą!) i nieoptymalne – gdy pierzemy, suszarka jest nie wykorzystywana</a:t>
            </a:r>
            <a:r>
              <a:rPr lang="pl-PL" baseline="0" smtClean="0"/>
              <a:t>. </a:t>
            </a:r>
          </a:p>
          <a:p>
            <a:endParaRPr lang="pl-PL" baseline="0" smtClean="0"/>
          </a:p>
          <a:p>
            <a:r>
              <a:rPr lang="pl-PL" baseline="0" smtClean="0"/>
              <a:t>Źródło grafiki: http://cse.stanford.edu/class/sophomore-college/projects-00/risc/pipelining/index.html</a:t>
            </a:r>
            <a:endParaRPr lang="pl-PL"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2980E25-3C39-4193-9D0D-0EDD149C16B5}" type="slidenum">
              <a:rPr lang="en-GB"/>
              <a:pPr/>
              <a:t>17</a:t>
            </a:fld>
            <a:endParaRPr lang="en-GB"/>
          </a:p>
        </p:txBody>
      </p:sp>
      <p:sp>
        <p:nvSpPr>
          <p:cNvPr id="31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Idea</a:t>
            </a:r>
            <a:r>
              <a:rPr lang="pl-PL" baseline="0" dirty="0" smtClean="0"/>
              <a:t> </a:t>
            </a:r>
            <a:r>
              <a:rPr lang="pl-PL" baseline="0" dirty="0" err="1" smtClean="0"/>
              <a:t>potokowania</a:t>
            </a:r>
            <a:r>
              <a:rPr lang="pl-PL" baseline="0" dirty="0" smtClean="0"/>
              <a:t> polega na tym, że w jednym momencie pracujemy nad wieloma zadaniami, z których każde znajduje się na innym etapie. Po tym, jak pierwsza partia zostanie wyprana, przekładamy ją do suszarki i natychmiast zaczynamy pranie drugiej partii. Czas pracy znacznie się skraca.</a:t>
            </a:r>
          </a:p>
          <a:p>
            <a:endParaRPr lang="pl-PL" smtClean="0"/>
          </a:p>
          <a:p>
            <a:r>
              <a:rPr lang="pl-PL" smtClean="0"/>
              <a:t>Źródło</a:t>
            </a:r>
            <a:r>
              <a:rPr lang="pl-PL" baseline="0" smtClean="0"/>
              <a:t> grafiki: http://cse.stanford.edu/class/sophomore-college/projects-00/risc/pipelining/index.html</a:t>
            </a:r>
            <a:endParaRPr lang="pl-P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7D91607-8D69-4E93-B085-7F0ABF92A883}" type="slidenum">
              <a:rPr lang="en-GB"/>
              <a:pPr/>
              <a:t>18</a:t>
            </a:fld>
            <a:endParaRPr lang="en-GB"/>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Analogicznie</a:t>
            </a:r>
            <a:r>
              <a:rPr lang="pl-PL" baseline="0" dirty="0" smtClean="0"/>
              <a:t> wygląda praca nad wykonywaniem instrukcji w RISC. Każda instrukcja podzielona jest na etapy (w przykładzie 4, może być ich, w zależności od procesora, więcej). Każdy etap wykonywany jest przez niezależne od siebie układy procesora. Procesor jednocześnie pracuje nad wieloma instrukcjami, z których każda znajduje się na innym etapie.</a:t>
            </a:r>
          </a:p>
          <a:p>
            <a:r>
              <a:rPr lang="pl-PL" baseline="0" dirty="0" smtClean="0"/>
              <a:t>Jeśli w przetwarzaniu sekwencyjnym wykonanie instrukcji zajmowało 4 cykle zegara procesora, w przetwarzaniu potokowym w każdym cyklu wykonywana jest kolejna instrukcja. Wniosek: ile etapów </a:t>
            </a:r>
            <a:r>
              <a:rPr lang="pl-PL" baseline="0" smtClean="0"/>
              <a:t>– tylukrotne </a:t>
            </a:r>
            <a:r>
              <a:rPr lang="pl-PL" baseline="0" dirty="0" smtClean="0"/>
              <a:t>przyśpieszenie.</a:t>
            </a:r>
          </a:p>
          <a:p>
            <a:r>
              <a:rPr lang="pl-PL" baseline="0" dirty="0" smtClean="0"/>
              <a:t>Stąd pomysł, by dzielić etapy na krótsze. Takie podejście nazywamy przetwarzaniem </a:t>
            </a:r>
            <a:r>
              <a:rPr lang="pl-PL" baseline="0" dirty="0" err="1" smtClean="0"/>
              <a:t>superpotokowym</a:t>
            </a:r>
            <a:r>
              <a:rPr lang="pl-PL" baseline="0" dirty="0" smtClean="0"/>
              <a:t> (</a:t>
            </a:r>
            <a:r>
              <a:rPr lang="pl-PL" baseline="0" dirty="0" err="1" smtClean="0"/>
              <a:t>superpotokowanie</a:t>
            </a:r>
            <a:r>
              <a:rPr lang="pl-PL" baseline="0" dirty="0" smtClean="0"/>
              <a:t>).</a:t>
            </a:r>
            <a:endParaRPr lang="pl-PL"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E7A65BC-83DE-4038-B76C-CD24C3618D02}" type="slidenum">
              <a:rPr lang="en-GB"/>
              <a:pPr/>
              <a:t>19</a:t>
            </a:fld>
            <a:endParaRPr lang="en-GB"/>
          </a:p>
        </p:txBody>
      </p:sp>
      <p:sp>
        <p:nvSpPr>
          <p:cNvPr id="33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smtClean="0"/>
              <a:t>W rzeczywistości </a:t>
            </a:r>
            <a:r>
              <a:rPr lang="pl-PL" dirty="0" smtClean="0"/>
              <a:t>nie zawsze przyśpieszenie uzyskane dzięki </a:t>
            </a:r>
            <a:r>
              <a:rPr lang="pl-PL" dirty="0" err="1" smtClean="0"/>
              <a:t>potokowaniu</a:t>
            </a:r>
            <a:r>
              <a:rPr lang="pl-PL" dirty="0" smtClean="0"/>
              <a:t> jest tak duże jak w przypadku idealnym. Powodem tego jest</a:t>
            </a:r>
            <a:r>
              <a:rPr lang="pl-PL" baseline="0" dirty="0" smtClean="0"/>
              <a:t> występowanie hazardów. Do popularnych hazardów należą zależność między danymi (gdy pierwsza instrukcja jest już na etapie wykonywania dodawania, druga powinna pobierać potrzebne jej dane. Nie jest to możliwe, bo liczba z $r3 nie została jeszcze zapisana do pamięci przez pierwszą instrukcję). Zależność między danymi powoduje problemy szczególnie w </a:t>
            </a:r>
            <a:r>
              <a:rPr lang="pl-PL" baseline="0" dirty="0" err="1" smtClean="0"/>
              <a:t>potokowaniu</a:t>
            </a:r>
            <a:r>
              <a:rPr lang="pl-PL" baseline="0" dirty="0" smtClean="0"/>
              <a:t> o wielu etapach, gdyż stosunkowo dużo czasu zajmuje dojście do finalnego etapu i zapisanie wyniku do pamięci. </a:t>
            </a:r>
          </a:p>
          <a:p>
            <a:r>
              <a:rPr lang="pl-PL" baseline="0" dirty="0" smtClean="0"/>
              <a:t>Drugi popularny tryb hazardu to instrukcje warunkowe – ponieważ nie wiemy, jaką wartość przyjmie dozór pętli, nie wiadomo, jak dalej potoczy się sterowanie w programie i jaką kolejną instrukcję „załadować” do potoku.</a:t>
            </a:r>
            <a:endParaRPr lang="pl-P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69C4FD6-3B2A-41EC-AFA9-F78FF6189D81}" type="slidenum">
              <a:rPr lang="en-GB"/>
              <a:pPr/>
              <a:t>2</a:t>
            </a:fld>
            <a:endParaRPr lang="en-GB"/>
          </a:p>
        </p:txBody>
      </p:sp>
      <p:sp>
        <p:nvSpPr>
          <p:cNvPr id="22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r>
              <a:rPr lang="pl-PL" dirty="0" smtClean="0"/>
              <a:t>System operacyjny jest warstwą oprogramowania leżącą najbliżej procesora. Jest pośrednikiem pomiędzy użytkownikiem a sprzętem. Od jakości systemu operacyjnego zależy, w jakim stopniu procesor będzie w stanie wykorzystać swoje możliwości.</a:t>
            </a:r>
            <a:endParaRPr lang="pl-P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Sposobem na uniknięcie pierwszego</a:t>
            </a:r>
            <a:r>
              <a:rPr lang="pl-PL" baseline="0" dirty="0" smtClean="0"/>
              <a:t> hazardu jest zmiana kolejności instrukcji. Odpowiedzialny jest za to kompilator. Może być to też niezależna od </a:t>
            </a:r>
            <a:r>
              <a:rPr lang="pl-PL" baseline="0" dirty="0" err="1" smtClean="0"/>
              <a:t>potokowania</a:t>
            </a:r>
            <a:r>
              <a:rPr lang="pl-PL" baseline="0" dirty="0" smtClean="0"/>
              <a:t> metoda zwiększenia współbieżności w programie.</a:t>
            </a:r>
          </a:p>
          <a:p>
            <a:r>
              <a:rPr lang="pl-PL" baseline="0" dirty="0" smtClean="0"/>
              <a:t>Gdy pomiędzy instrukcje 1 i 2 wstawimy inne, niezależne od nich, to w momencie gdy przyjdzie kolej na 2, potrzebne jej argumenty będą już wyliczone.</a:t>
            </a:r>
            <a:r>
              <a:rPr lang="pl-PL" dirty="0" smtClean="0"/>
              <a:t> </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Sposobe</a:t>
            </a:r>
            <a:r>
              <a:rPr lang="pl-PL" baseline="0" dirty="0" smtClean="0"/>
              <a:t>m na uniknięcie </a:t>
            </a:r>
            <a:r>
              <a:rPr lang="pl-PL" dirty="0" smtClean="0"/>
              <a:t>drugiego</a:t>
            </a:r>
            <a:r>
              <a:rPr lang="pl-PL" baseline="0" dirty="0" smtClean="0"/>
              <a:t> hazardu (instrukcja warunkowa) mogą być przewidywanie rozgałęzień i wykonywanie spekulacyjne. </a:t>
            </a:r>
          </a:p>
          <a:p>
            <a:r>
              <a:rPr lang="pl-PL" baseline="0" smtClean="0"/>
              <a:t>Przewidując rozgałęzienia, </a:t>
            </a:r>
            <a:r>
              <a:rPr lang="pl-PL" baseline="0" dirty="0" smtClean="0"/>
              <a:t>procesor „</a:t>
            </a:r>
            <a:r>
              <a:rPr lang="pl-PL" baseline="0" smtClean="0"/>
              <a:t>zgaduje”, </a:t>
            </a:r>
            <a:r>
              <a:rPr lang="pl-PL" baseline="0" dirty="0" smtClean="0"/>
              <a:t>jaka będzie kolejna instrukcja i zaczyna jej wykonywanie w potoku. Jeśli przewidywanie okaże się błędne, rejestry muszą być wyczyszczone, </a:t>
            </a:r>
            <a:r>
              <a:rPr lang="pl-PL" baseline="0" dirty="0" err="1" smtClean="0"/>
              <a:t>potokowanie</a:t>
            </a:r>
            <a:r>
              <a:rPr lang="pl-PL" baseline="0" dirty="0" smtClean="0"/>
              <a:t> wstrzymane, a następnie ponownie zainicjowane (tym razem z poprawną instrukcją). Do „</a:t>
            </a:r>
            <a:r>
              <a:rPr lang="pl-PL" baseline="0" smtClean="0"/>
              <a:t>zgadywania”, </a:t>
            </a:r>
            <a:r>
              <a:rPr lang="pl-PL" baseline="0" dirty="0" smtClean="0"/>
              <a:t>która instrukcja zostanie jako kolejna wykonana, procesor może wykorzystać heurystykę lub dynamicznie zapamiętywać dotychczasowe wybory i na tej podstawie przewidywać kolejne.</a:t>
            </a:r>
          </a:p>
          <a:p>
            <a:r>
              <a:rPr lang="pl-PL" baseline="0" dirty="0" smtClean="0"/>
              <a:t>  </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err="1" smtClean="0"/>
              <a:t>Potokowanie</a:t>
            </a:r>
            <a:r>
              <a:rPr lang="pl-PL" baseline="0" smtClean="0"/>
              <a:t> superskalarne </a:t>
            </a:r>
            <a:r>
              <a:rPr lang="pl-PL" baseline="0" dirty="0" smtClean="0"/>
              <a:t>polega na jednoczesnym wykonywaniu instrukcji znajdujących się na tym samym etapie w bliźniaczych potokach. Nadal dysponujemy jednym procesorem, tylko niektóre jego wewnętrzne układy są powielone.</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Następna część prezentacji</a:t>
            </a:r>
            <a:r>
              <a:rPr lang="pl-PL" baseline="0" dirty="0" smtClean="0"/>
              <a:t> ma przybliżyć czytelnikom pojęcie wieloprzetwarzania.</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Oto</a:t>
            </a:r>
            <a:r>
              <a:rPr lang="pl-PL" baseline="0" smtClean="0"/>
              <a:t> </a:t>
            </a:r>
            <a:r>
              <a:rPr lang="pl-PL" baseline="0" dirty="0" smtClean="0"/>
              <a:t>krótki plan tej części prezentacji. Zaczniemy od wyjaśnienia przyczyn rozwoju technologii wieloprzetwarzania. Następnie omówimy główne modele wieloprzetwarzania, czyli SMP i AMP. Potem, omawiając technologiczne rozwiązania, równolegle będziemy mówić o ich </a:t>
            </a:r>
            <a:r>
              <a:rPr lang="pl-PL" baseline="0" dirty="0" err="1" smtClean="0"/>
              <a:t>software’owych</a:t>
            </a:r>
            <a:r>
              <a:rPr lang="pl-PL" baseline="0" dirty="0" smtClean="0"/>
              <a:t> aspektach. </a:t>
            </a:r>
            <a:r>
              <a:rPr lang="pl-PL" baseline="0" smtClean="0"/>
              <a:t>Na </a:t>
            </a:r>
            <a:r>
              <a:rPr lang="pl-PL" baseline="0" smtClean="0"/>
              <a:t>koniec </a:t>
            </a:r>
            <a:r>
              <a:rPr lang="pl-PL" baseline="0" dirty="0" smtClean="0"/>
              <a:t>w podsumowaniu znajdzie się zestaw testów wydajnościowych, </a:t>
            </a:r>
            <a:r>
              <a:rPr lang="pl-PL" baseline="0" smtClean="0"/>
              <a:t>prawo </a:t>
            </a:r>
            <a:r>
              <a:rPr lang="pl-PL" baseline="0" smtClean="0"/>
              <a:t>Amdahla </a:t>
            </a:r>
            <a:r>
              <a:rPr lang="pl-PL" baseline="0" dirty="0" smtClean="0"/>
              <a:t>oraz wybrane </a:t>
            </a:r>
            <a:r>
              <a:rPr lang="pl-PL" baseline="0" smtClean="0"/>
              <a:t>aspekty </a:t>
            </a:r>
            <a:r>
              <a:rPr lang="pl-PL" baseline="0" smtClean="0"/>
              <a:t>wieloprzetwarzania </a:t>
            </a:r>
            <a:r>
              <a:rPr lang="pl-PL" baseline="0" smtClean="0"/>
              <a:t>w </a:t>
            </a:r>
            <a:r>
              <a:rPr lang="pl-PL" baseline="0" smtClean="0"/>
              <a:t>Linuksie</a:t>
            </a:r>
            <a:r>
              <a:rPr lang="pl-PL" baseline="0" dirty="0" smtClean="0"/>
              <a:t>.</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Główne</a:t>
            </a:r>
            <a:r>
              <a:rPr lang="pl-PL" baseline="0" dirty="0" smtClean="0"/>
              <a:t> przyczyny rozwoju wieloprzetwarzania to </a:t>
            </a:r>
            <a:r>
              <a:rPr lang="pl-PL" baseline="0" smtClean="0"/>
              <a:t>technologiczne </a:t>
            </a:r>
            <a:r>
              <a:rPr lang="pl-PL" baseline="0" smtClean="0"/>
              <a:t>ograniczenia, przez </a:t>
            </a:r>
            <a:r>
              <a:rPr lang="pl-PL" baseline="0" dirty="0" smtClean="0"/>
              <a:t>które nie możemy już znacznie zwiększać taktowania procesorów. </a:t>
            </a:r>
            <a:r>
              <a:rPr lang="pl-PL" baseline="0" smtClean="0"/>
              <a:t>Prawo </a:t>
            </a:r>
            <a:r>
              <a:rPr lang="pl-PL" baseline="0" smtClean="0"/>
              <a:t>Moore’a </a:t>
            </a:r>
            <a:r>
              <a:rPr lang="pl-PL" baseline="0" dirty="0" smtClean="0"/>
              <a:t>(patrz: http://pl.wikipedia.org/wiki/Prawo_Moore%27a ) przestaje obowiązywać.</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Istnieją dwie główne</a:t>
            </a:r>
            <a:r>
              <a:rPr lang="pl-PL" baseline="0" dirty="0" smtClean="0"/>
              <a:t> strategie wieloprzetwarzania. Symetryczne wieloprzetwarzanie – SMP (</a:t>
            </a:r>
            <a:r>
              <a:rPr lang="pl-PL" dirty="0" err="1" smtClean="0"/>
              <a:t>Symmetric</a:t>
            </a:r>
            <a:r>
              <a:rPr lang="pl-PL" dirty="0" smtClean="0"/>
              <a:t> </a:t>
            </a:r>
            <a:r>
              <a:rPr lang="pl-PL" baseline="0" dirty="0" err="1" smtClean="0"/>
              <a:t>Multiprocessing</a:t>
            </a:r>
            <a:r>
              <a:rPr lang="pl-PL" baseline="0" dirty="0" smtClean="0"/>
              <a:t>) oraz asymetryczne wieloprzetwarzanie – AMP (</a:t>
            </a:r>
            <a:r>
              <a:rPr lang="pl-PL" baseline="0" dirty="0" err="1" smtClean="0"/>
              <a:t>Asymmetric</a:t>
            </a:r>
            <a:r>
              <a:rPr lang="pl-PL" baseline="0" dirty="0" smtClean="0"/>
              <a:t> </a:t>
            </a:r>
            <a:r>
              <a:rPr lang="pl-PL" baseline="0" dirty="0" err="1" smtClean="0"/>
              <a:t>Multiprocessing</a:t>
            </a:r>
            <a:r>
              <a:rPr lang="pl-PL" baseline="0" dirty="0" smtClean="0"/>
              <a:t>).</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Symetryczne</a:t>
            </a:r>
            <a:r>
              <a:rPr lang="pl-PL" baseline="0" dirty="0" smtClean="0"/>
              <a:t> wieloprzetwarzanie jest modelem bardzo intuicyjnym. Istnieje w nim jeden system operacyjny, który rozdziela zadania między procesory, przydziela im zasoby, oraz reguluje obciążenie procesorów.</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Procesory</a:t>
            </a:r>
            <a:r>
              <a:rPr lang="pl-PL" baseline="0" dirty="0" smtClean="0"/>
              <a:t> w komputerach osobistych pracują w modelu SMP.</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Aby korzystać z możliwości</a:t>
            </a:r>
            <a:r>
              <a:rPr lang="pl-PL" baseline="0" dirty="0" smtClean="0"/>
              <a:t> architektur wieloprocesorowych SMP, system musi zapewniać obsługę tego modelu. Dla przykładu Linux zawiera obsługę SMP już od wersji 2.0. Początkowa wersja działała bardzo niewydajnie głównie przez </a:t>
            </a:r>
            <a:r>
              <a:rPr lang="pl-PL" baseline="0" smtClean="0"/>
              <a:t>archaicznego </a:t>
            </a:r>
            <a:r>
              <a:rPr lang="pl-PL" baseline="0" smtClean="0"/>
              <a:t>schedulera </a:t>
            </a:r>
            <a:r>
              <a:rPr lang="pl-PL" baseline="0" dirty="0" smtClean="0"/>
              <a:t>i funkcję Big </a:t>
            </a:r>
            <a:r>
              <a:rPr lang="pl-PL" baseline="0" dirty="0" err="1" smtClean="0"/>
              <a:t>Kernel</a:t>
            </a:r>
            <a:r>
              <a:rPr lang="pl-PL" baseline="0" dirty="0" smtClean="0"/>
              <a:t> Lock (o obu tych rzeczach opowiemy w dalszej części prezentacji).</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3915CD-C571-4245-92C9-4E1F1391315D}" type="slidenum">
              <a:rPr lang="en-GB"/>
              <a:pPr/>
              <a:t>3</a:t>
            </a:fld>
            <a:endParaRPr lang="en-GB"/>
          </a:p>
        </p:txBody>
      </p:sp>
      <p:sp>
        <p:nvSpPr>
          <p:cNvPr id="23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Wśród wielu różnych </a:t>
            </a:r>
            <a:r>
              <a:rPr lang="pl-PL" smtClean="0"/>
              <a:t>zadań SO </a:t>
            </a:r>
            <a:r>
              <a:rPr lang="pl-PL" dirty="0" smtClean="0"/>
              <a:t>w prezentacji skupimy się na zarządzaniu pracą procesora i procesami</a:t>
            </a:r>
            <a:r>
              <a:rPr lang="pl-PL" smtClean="0"/>
              <a:t>. Zadaniem </a:t>
            </a:r>
            <a:r>
              <a:rPr lang="pl-PL" dirty="0" smtClean="0"/>
              <a:t>SO jest dbanie o wydajność pracy procesora (czyli. np. wcześniejsze pobieranie danych z pamięci) oraz stworzenia procesom wygodnego środowiska do wykonywania się.</a:t>
            </a:r>
            <a:endParaRPr lang="pl-PL"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Asymetryczne wieloprzetwarzanie</a:t>
            </a:r>
            <a:r>
              <a:rPr lang="pl-PL" baseline="0" dirty="0" smtClean="0"/>
              <a:t> jest trochę trudniejsze do zrozumienia. W przeciwieństwie do SMP w AMP mamy oddzielny system operacyjny dla każdego procesora. Jest tu duża dowolność w doborze zarówno systemów jak </a:t>
            </a:r>
            <a:r>
              <a:rPr lang="pl-PL" baseline="0" smtClean="0"/>
              <a:t>i </a:t>
            </a:r>
            <a:r>
              <a:rPr lang="pl-PL" baseline="0" smtClean="0"/>
              <a:t>procesorów. Te </a:t>
            </a:r>
            <a:r>
              <a:rPr lang="pl-PL" baseline="0" dirty="0" smtClean="0"/>
              <a:t>pierwsze mogą być różnego rodzaju (np. mogą to </a:t>
            </a:r>
            <a:r>
              <a:rPr lang="pl-PL" baseline="0" smtClean="0"/>
              <a:t>być </a:t>
            </a:r>
            <a:r>
              <a:rPr lang="pl-PL" baseline="0" smtClean="0"/>
              <a:t>Linuksy </a:t>
            </a:r>
            <a:r>
              <a:rPr lang="pl-PL" baseline="0" dirty="0" smtClean="0"/>
              <a:t>o różnych wersjach jądra), te drugie mogą mieć różne taktowania i architektury. Istnieje możliwość wyznaczenia jednego procesora do delegowania zadań do innych jednostek obliczeniowych (układ </a:t>
            </a:r>
            <a:r>
              <a:rPr lang="pl-PL" baseline="0" dirty="0" err="1" smtClean="0"/>
              <a:t>master-slave</a:t>
            </a:r>
            <a:r>
              <a:rPr lang="pl-PL" baseline="0" dirty="0" smtClean="0"/>
              <a:t>). </a:t>
            </a:r>
          </a:p>
          <a:p>
            <a:endParaRPr lang="pl-PL" baseline="0" dirty="0" smtClean="0"/>
          </a:p>
          <a:p>
            <a:r>
              <a:rPr lang="pl-PL" baseline="0" dirty="0" smtClean="0"/>
              <a:t>Oddzielny system dla każdego procesora to tylko modelowe założenie. W praktyce można tak </a:t>
            </a:r>
            <a:r>
              <a:rPr lang="pl-PL" baseline="0" smtClean="0"/>
              <a:t>skonfigurować </a:t>
            </a:r>
            <a:r>
              <a:rPr lang="pl-PL" baseline="0" smtClean="0"/>
              <a:t>system, </a:t>
            </a:r>
            <a:r>
              <a:rPr lang="pl-PL" baseline="0" dirty="0" smtClean="0"/>
              <a:t>aby </a:t>
            </a:r>
            <a:r>
              <a:rPr lang="pl-PL" baseline="0" dirty="0" err="1" smtClean="0"/>
              <a:t>obslugiwał</a:t>
            </a:r>
            <a:r>
              <a:rPr lang="pl-PL" baseline="0" dirty="0" smtClean="0"/>
              <a:t> AMP samodzielnie – symulując działanie wielu systemów. </a:t>
            </a:r>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AMP znajduje</a:t>
            </a:r>
            <a:r>
              <a:rPr lang="pl-PL" baseline="0" dirty="0" smtClean="0"/>
              <a:t> zastosowanie w wyspecjalizowanych układach obliczeniowych. Dobrym przykładem jest konsola Sony PlayStation3 (http://pl.wikipedia.org/wiki/Playstation_3). Karty graficzne instalowane w komputerach osobistych również bazują na tym modelu.</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Tak</a:t>
            </a:r>
            <a:r>
              <a:rPr lang="pl-PL" baseline="0" dirty="0" smtClean="0"/>
              <a:t> jak dla SMP, również dla AMP istnieje możliwość zapewnienia wsparcia w systemie Linux. Aby </a:t>
            </a:r>
            <a:r>
              <a:rPr lang="pl-PL" baseline="0" smtClean="0"/>
              <a:t>to </a:t>
            </a:r>
            <a:r>
              <a:rPr lang="pl-PL" baseline="0" smtClean="0"/>
              <a:t>uzyskać, </a:t>
            </a:r>
            <a:r>
              <a:rPr lang="pl-PL" baseline="0" dirty="0" smtClean="0"/>
              <a:t>należy </a:t>
            </a:r>
            <a:r>
              <a:rPr lang="pl-PL" baseline="0" smtClean="0"/>
              <a:t>zainstalować </a:t>
            </a:r>
            <a:r>
              <a:rPr lang="pl-PL" baseline="0" smtClean="0"/>
              <a:t>odpowiednie  </a:t>
            </a:r>
            <a:r>
              <a:rPr lang="pl-PL" baseline="0" dirty="0" smtClean="0"/>
              <a:t>rozszerzenie systemu (http://bravo.ce.uniroma2.it/</a:t>
            </a:r>
            <a:r>
              <a:rPr lang="pl-PL" baseline="0" dirty="0" err="1" smtClean="0"/>
              <a:t>techreps</a:t>
            </a:r>
            <a:r>
              <a:rPr lang="pl-PL" baseline="0" dirty="0" smtClean="0"/>
              <a:t>/sprgtv_tr001.pdf).</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SMP</a:t>
            </a:r>
            <a:r>
              <a:rPr lang="pl-PL" baseline="0" dirty="0" smtClean="0"/>
              <a:t> </a:t>
            </a:r>
            <a:r>
              <a:rPr lang="pl-PL" baseline="0" smtClean="0"/>
              <a:t>i </a:t>
            </a:r>
            <a:r>
              <a:rPr lang="pl-PL" baseline="0" smtClean="0"/>
              <a:t>AMP, </a:t>
            </a:r>
            <a:r>
              <a:rPr lang="pl-PL" baseline="0" dirty="0" smtClean="0"/>
              <a:t>jak same </a:t>
            </a:r>
            <a:r>
              <a:rPr lang="pl-PL" baseline="0" smtClean="0"/>
              <a:t>nazwy </a:t>
            </a:r>
            <a:r>
              <a:rPr lang="pl-PL" baseline="0" smtClean="0"/>
              <a:t>wskazują, </a:t>
            </a:r>
            <a:r>
              <a:rPr lang="pl-PL" baseline="0" dirty="0" smtClean="0"/>
              <a:t>są odmiennymi podejściami do wieloprzetwarzania. Powyżej przedstawiona została próba skonfrontowania tych dwóch modeli. Dobrą lekturą będzie: http://www.embedded-control-europe.com/c_ece_knowhow/719/ecedec05p32.pdf</a:t>
            </a:r>
          </a:p>
          <a:p>
            <a:endParaRPr lang="pl-PL" baseline="0" dirty="0" smtClean="0"/>
          </a:p>
          <a:p>
            <a:r>
              <a:rPr lang="pl-PL" baseline="0" dirty="0" smtClean="0"/>
              <a:t>Krótkie wyjaśnienie problemu „wąskiego gardła”. Wyobraźmy sobie układ działający w modelu AMP, w którym jeden procesor jest odpowiedzialny </a:t>
            </a:r>
            <a:r>
              <a:rPr lang="pl-PL" baseline="0" smtClean="0"/>
              <a:t>za </a:t>
            </a:r>
            <a:r>
              <a:rPr lang="pl-PL" baseline="0" smtClean="0"/>
              <a:t>odczyt </a:t>
            </a:r>
            <a:r>
              <a:rPr lang="pl-PL" baseline="0" dirty="0" smtClean="0"/>
              <a:t>z pewnej pamięci zewnętrznej. Teraz jeśli wszystkie procesory zapragną danych z tej pamięci, omawiany procesor może nie nadążyć i spowalniać pracę innych. Na tym przykładzie widać, że projektanci takich układów muszą włożyć wiele wysiłku w odpowiednie rozłożenie zadań pomiędzy poszczególne procesory.</a:t>
            </a:r>
          </a:p>
          <a:p>
            <a:endParaRPr lang="pl-PL" baseline="0" dirty="0" smtClean="0"/>
          </a:p>
          <a:p>
            <a:r>
              <a:rPr lang="pl-PL" baseline="0" dirty="0" smtClean="0"/>
              <a:t>Migotanie </a:t>
            </a:r>
            <a:r>
              <a:rPr lang="pl-PL" baseline="0" dirty="0" err="1" smtClean="0"/>
              <a:t>cache’u</a:t>
            </a:r>
            <a:r>
              <a:rPr lang="pl-PL" baseline="0" dirty="0" smtClean="0"/>
              <a:t> jest efektem ubocznym częstego przenoszenia zadań pomiędzy procesorami przez system w celu zrównoważenia obciążenia. Ponieważ takie przenosiny kosztują (chociażby przeniesienie zawartości pamięci </a:t>
            </a:r>
            <a:r>
              <a:rPr lang="pl-PL" baseline="0" dirty="0" err="1" smtClean="0"/>
              <a:t>cache</a:t>
            </a:r>
            <a:r>
              <a:rPr lang="pl-PL" baseline="0" dirty="0" smtClean="0"/>
              <a:t> z jednego procesora do pamięci </a:t>
            </a:r>
            <a:r>
              <a:rPr lang="pl-PL" baseline="0" dirty="0" err="1" smtClean="0"/>
              <a:t>cache</a:t>
            </a:r>
            <a:r>
              <a:rPr lang="pl-PL" baseline="0" dirty="0" smtClean="0"/>
              <a:t> drugiego) to jeśli są wykonywane zbyt często, mogą przynieść skutek przeciwny od zamierzonego. Modelem bez tego zagrożenia jest BMP (</a:t>
            </a:r>
            <a:r>
              <a:rPr lang="pl-PL" baseline="0" dirty="0" err="1" smtClean="0"/>
              <a:t>Bound</a:t>
            </a:r>
            <a:r>
              <a:rPr lang="pl-PL" baseline="0" dirty="0" smtClean="0"/>
              <a:t> </a:t>
            </a:r>
            <a:r>
              <a:rPr lang="pl-PL" baseline="0" dirty="0" err="1" smtClean="0"/>
              <a:t>multiprocessing</a:t>
            </a:r>
            <a:r>
              <a:rPr lang="pl-PL" baseline="0" dirty="0" smtClean="0"/>
              <a:t>) czyli model SMP, w którym system nie przerzuca procesów między procesorami.</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Rysunek</a:t>
            </a:r>
            <a:r>
              <a:rPr lang="pl-PL" baseline="0" dirty="0" smtClean="0"/>
              <a:t> przedstawia rozwój złożoności układów obliczeniowych. W dalszej części prezentacji zostaną omówione dwie środkowe kropki.</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8915"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b="0" dirty="0" smtClean="0"/>
              <a:t>„Technologia </a:t>
            </a:r>
            <a:r>
              <a:rPr lang="pl-PL" b="0" i="1" dirty="0" err="1" smtClean="0"/>
              <a:t>Hyper-Threading</a:t>
            </a:r>
            <a:r>
              <a:rPr lang="pl-PL" b="0" dirty="0" smtClean="0"/>
              <a:t> została wprowadzona po raz pierwszy przez firmę Intel w procesorach Pentium 4. Umożliwia ona przechowywanie w procesorze zestawów rejestrów odpowiadających dwóm wątkom i bezzwłoczne </a:t>
            </a:r>
            <a:r>
              <a:rPr lang="pl-PL" b="0" i="1" dirty="0" smtClean="0"/>
              <a:t>przełączenie</a:t>
            </a:r>
            <a:r>
              <a:rPr lang="pl-PL" b="0" dirty="0" smtClean="0"/>
              <a:t> pomiędzy nimi. Procesor z HT jest widziany przez system jako dwa oddzielne procesory w architekturze SMP, ale w rzeczywistości nie może wykonywać obliczeń współbieżnie (tylko jedna jednostka arytmetyczna), ani reagować jednocześnie na kilka przerwań.</a:t>
            </a:r>
          </a:p>
          <a:p>
            <a:r>
              <a:rPr lang="pl-PL" b="0" dirty="0" smtClean="0"/>
              <a:t>Skąd w takim razie bierze się zysk, wynoszący ok 20-30%?  Procesor traci sporo czasu na drobne (kilka cykli pracy) opóźnienia spowodowane takimi operacjami jak odwołanie do pamięci nie ściągniętej do w </a:t>
            </a:r>
            <a:r>
              <a:rPr lang="pl-PL" b="0" dirty="0" err="1" smtClean="0"/>
              <a:t>cache'a</a:t>
            </a:r>
            <a:r>
              <a:rPr lang="pl-PL" b="0" dirty="0" smtClean="0"/>
              <a:t>. W takim przypadku tracone są cenne cykle pracy skomplikowanej jednostki arytmetycznej. Opłaca się zatem trzymać w procesorze jednocześnie dwa wątki i, gdy jeden musi poczekać, drugi wątek od razu dostaje do dyspozycji jednostkę obliczeniową i może kontynuować swoją pracę.”</a:t>
            </a:r>
          </a:p>
          <a:p>
            <a:r>
              <a:rPr lang="pl-PL" dirty="0" smtClean="0"/>
              <a:t>Cytat za:</a:t>
            </a:r>
            <a:r>
              <a:rPr lang="pl-PL" baseline="0" dirty="0" smtClean="0"/>
              <a:t> http://rainbow.mimuw.edu.pl/SO/Projekt04-05/temat4-g5/#c2-2</a:t>
            </a:r>
            <a:endParaRPr lang="pl-PL" dirty="0" smtClean="0"/>
          </a:p>
        </p:txBody>
      </p:sp>
      <p:sp>
        <p:nvSpPr>
          <p:cNvPr id="4" name="Symbol zastępczy numeru slajdu 3"/>
          <p:cNvSpPr>
            <a:spLocks noGrp="1"/>
          </p:cNvSpPr>
          <p:nvPr>
            <p:ph type="sldNum" sz="quarter" idx="5"/>
          </p:nvPr>
        </p:nvSpPr>
        <p:spPr/>
        <p:txBody>
          <a:bodyPr/>
          <a:lstStyle/>
          <a:p>
            <a:pPr>
              <a:defRPr/>
            </a:pPr>
            <a:fld id="{AC7923AC-99EF-4533-8298-B6C43F096C00}" type="slidenum">
              <a:rPr lang="pl-PL" smtClean="0"/>
              <a:pPr>
                <a:defRPr/>
              </a:pPr>
              <a:t>35</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W</a:t>
            </a:r>
            <a:r>
              <a:rPr lang="pl-PL" baseline="0" smtClean="0"/>
              <a:t> </a:t>
            </a:r>
            <a:r>
              <a:rPr lang="pl-PL" baseline="0" smtClean="0"/>
              <a:t>przypadku, </a:t>
            </a:r>
            <a:r>
              <a:rPr lang="pl-PL" baseline="0" dirty="0" smtClean="0"/>
              <a:t>kiedy system ma wsparcie </a:t>
            </a:r>
            <a:r>
              <a:rPr lang="pl-PL" baseline="0" smtClean="0"/>
              <a:t>dla </a:t>
            </a:r>
            <a:r>
              <a:rPr lang="pl-PL" baseline="0" smtClean="0"/>
              <a:t>SMP, </a:t>
            </a:r>
            <a:r>
              <a:rPr lang="pl-PL" baseline="0" dirty="0" smtClean="0"/>
              <a:t>a nie ma specjalnego wsparcia </a:t>
            </a:r>
            <a:r>
              <a:rPr lang="pl-PL" baseline="0" smtClean="0"/>
              <a:t>dla </a:t>
            </a:r>
            <a:r>
              <a:rPr lang="pl-PL" baseline="0" smtClean="0"/>
              <a:t>hiperwątkowości, </a:t>
            </a:r>
            <a:r>
              <a:rPr lang="pl-PL" baseline="0" dirty="0" smtClean="0"/>
              <a:t>możliwe jest bardzo nieoptymalne działanie. Załóżmy, że mamy dwa fizyczne procesory </a:t>
            </a:r>
            <a:r>
              <a:rPr lang="pl-PL" baseline="0" smtClean="0"/>
              <a:t>z </a:t>
            </a:r>
            <a:r>
              <a:rPr lang="pl-PL" baseline="0" smtClean="0"/>
              <a:t>hiperwątkowością. </a:t>
            </a:r>
            <a:r>
              <a:rPr lang="pl-PL" baseline="0" dirty="0" smtClean="0"/>
              <a:t>System widzi cztery procesory logiczne. Teraz, jeśli w systemie pracują dwa procesy, może się zdarzyć tak, że system przydzieli ich wykonywanie do procesorów P1.1 i P1.2. W takiej sytuacji, zamiast 20% przyspieszenia otrzymujemy dwukrotny spadek wydajności (jeden fizyczny procesor jest nieużywany).</a:t>
            </a:r>
          </a:p>
          <a:p>
            <a:r>
              <a:rPr lang="pl-PL" baseline="0" smtClean="0"/>
              <a:t>(hiperwątkowość </a:t>
            </a:r>
            <a:r>
              <a:rPr lang="pl-PL" baseline="0" smtClean="0"/>
              <a:t>w </a:t>
            </a:r>
            <a:r>
              <a:rPr lang="pl-PL" baseline="0" smtClean="0"/>
              <a:t>Linuksie</a:t>
            </a:r>
            <a:r>
              <a:rPr lang="pl-PL" baseline="0" dirty="0" smtClean="0"/>
              <a:t>: http</a:t>
            </a:r>
            <a:r>
              <a:rPr lang="pl-PL" baseline="0" smtClean="0"/>
              <a:t>://</a:t>
            </a:r>
            <a:r>
              <a:rPr lang="pl-PL" baseline="0" smtClean="0"/>
              <a:t>www.kernel-traffic.org/kernel-traffic/topics/Hyperthreading.html)</a:t>
            </a:r>
            <a:endParaRPr lang="pl-PL" baseline="0" dirty="0" smtClean="0"/>
          </a:p>
          <a:p>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9939"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dirty="0" smtClean="0"/>
              <a:t>Jaki</a:t>
            </a:r>
            <a:r>
              <a:rPr lang="pl-PL" baseline="0" dirty="0" smtClean="0"/>
              <a:t> jest sens mówienia o technologii, która po Pentium 4 nie była właściwie używana?</a:t>
            </a:r>
            <a:endParaRPr lang="pl-PL" dirty="0" smtClean="0"/>
          </a:p>
        </p:txBody>
      </p:sp>
      <p:sp>
        <p:nvSpPr>
          <p:cNvPr id="4" name="Symbol zastępczy numeru slajdu 3"/>
          <p:cNvSpPr>
            <a:spLocks noGrp="1"/>
          </p:cNvSpPr>
          <p:nvPr>
            <p:ph type="sldNum" sz="quarter" idx="5"/>
          </p:nvPr>
        </p:nvSpPr>
        <p:spPr/>
        <p:txBody>
          <a:bodyPr/>
          <a:lstStyle/>
          <a:p>
            <a:pPr>
              <a:defRPr/>
            </a:pPr>
            <a:fld id="{CBD0682D-2893-47D3-B224-7E989404BA06}" type="slidenum">
              <a:rPr lang="pl-PL" smtClean="0"/>
              <a:pPr>
                <a:defRPr/>
              </a:pPr>
              <a:t>37</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Otóż</a:t>
            </a:r>
            <a:r>
              <a:rPr lang="pl-PL" baseline="0" dirty="0" smtClean="0"/>
              <a:t> jesteśmy świadkami powrotu technologii HT w nowym i według </a:t>
            </a:r>
            <a:r>
              <a:rPr lang="pl-PL" baseline="0" smtClean="0"/>
              <a:t>niektórych </a:t>
            </a:r>
            <a:r>
              <a:rPr lang="pl-PL" baseline="0" smtClean="0"/>
              <a:t>przełomowym </a:t>
            </a:r>
            <a:r>
              <a:rPr lang="pl-PL" baseline="0" dirty="0" smtClean="0"/>
              <a:t>procesorze Intel </a:t>
            </a:r>
            <a:r>
              <a:rPr lang="pl-PL" baseline="0" dirty="0" err="1" smtClean="0"/>
              <a:t>Nehalem</a:t>
            </a:r>
            <a:r>
              <a:rPr lang="pl-PL" baseline="0" dirty="0" smtClean="0"/>
              <a:t>.</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Architektura wielordzeniowa</a:t>
            </a:r>
            <a:r>
              <a:rPr lang="pl-PL" baseline="0" dirty="0" smtClean="0"/>
              <a:t> opiera się na umieszczeniu w jednym procesorze wielu jednostek obliczeniowych (rdzeni). Każdy z takich rdzeni ma własną</a:t>
            </a:r>
            <a:r>
              <a:rPr lang="pl-PL" baseline="0" smtClean="0"/>
              <a:t>, </a:t>
            </a:r>
            <a:r>
              <a:rPr lang="pl-PL" baseline="0" smtClean="0"/>
              <a:t>szybką, </a:t>
            </a:r>
            <a:r>
              <a:rPr lang="pl-PL" baseline="0" dirty="0" smtClean="0"/>
              <a:t>ale małą pamięć </a:t>
            </a:r>
            <a:r>
              <a:rPr lang="pl-PL" baseline="0" dirty="0" err="1" smtClean="0"/>
              <a:t>cache</a:t>
            </a:r>
            <a:r>
              <a:rPr lang="pl-PL" baseline="0" dirty="0" smtClean="0"/>
              <a:t>. Rdzenie współdzielą szynę danych i pamięć </a:t>
            </a:r>
            <a:r>
              <a:rPr lang="pl-PL" baseline="0" dirty="0" err="1" smtClean="0"/>
              <a:t>cache</a:t>
            </a:r>
            <a:r>
              <a:rPr lang="pl-PL" baseline="0" dirty="0" smtClean="0"/>
              <a:t> drugiego </a:t>
            </a:r>
            <a:r>
              <a:rPr lang="pl-PL" baseline="0" smtClean="0"/>
              <a:t>poziomu </a:t>
            </a:r>
            <a:r>
              <a:rPr lang="pl-PL" baseline="0" smtClean="0"/>
              <a:t>(tym </a:t>
            </a:r>
            <a:r>
              <a:rPr lang="pl-PL" baseline="0" dirty="0" smtClean="0"/>
              <a:t>razem </a:t>
            </a:r>
            <a:r>
              <a:rPr lang="pl-PL" baseline="0" smtClean="0"/>
              <a:t>dużo </a:t>
            </a:r>
            <a:r>
              <a:rPr lang="pl-PL" baseline="0" smtClean="0"/>
              <a:t>większą).</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3915CD-C571-4245-92C9-4E1F1391315D}" type="slidenum">
              <a:rPr lang="en-GB"/>
              <a:pPr/>
              <a:t>4</a:t>
            </a:fld>
            <a:endParaRPr lang="en-GB"/>
          </a:p>
        </p:txBody>
      </p:sp>
      <p:sp>
        <p:nvSpPr>
          <p:cNvPr id="23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Powyższe</a:t>
            </a:r>
            <a:r>
              <a:rPr lang="pl-PL" baseline="0" dirty="0" smtClean="0"/>
              <a:t> zalety sprawiają, że procesory wielordzeniowe są lepszym rozwiązaniem do urządzeń mobilnych od układu wieloprocesorowego.</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Programista</a:t>
            </a:r>
            <a:r>
              <a:rPr lang="pl-PL" baseline="0" dirty="0" smtClean="0"/>
              <a:t>, aby wykorzystać możliwości drzemiące w </a:t>
            </a:r>
            <a:r>
              <a:rPr lang="pl-PL" baseline="0" smtClean="0"/>
              <a:t>procesorach </a:t>
            </a:r>
            <a:r>
              <a:rPr lang="pl-PL" baseline="0" smtClean="0"/>
              <a:t>wielordzeniowych, </a:t>
            </a:r>
            <a:r>
              <a:rPr lang="pl-PL" baseline="0" dirty="0" smtClean="0"/>
              <a:t>powinien przede wszystkim zrównoleglić rozwiązania stosowane przez niego w aplikacjach. Powinien robić to mądrze i zdawać sobie sprawę, że aplikacja działająca na układzie wielordzeniowym wykonuje się równolegle (jeśli jest tak napisana) i wszystkie możliwe przeploty są </a:t>
            </a:r>
            <a:r>
              <a:rPr lang="pl-PL" b="1" u="sng" baseline="0" dirty="0" smtClean="0"/>
              <a:t>naprawdę</a:t>
            </a:r>
            <a:r>
              <a:rPr lang="pl-PL" baseline="0" dirty="0" smtClean="0"/>
              <a:t> możliwe.</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Spróbowaliśmy</a:t>
            </a:r>
            <a:r>
              <a:rPr lang="pl-PL" baseline="0" dirty="0" smtClean="0"/>
              <a:t> wydzielić klasy aplikacji, które szczególnie wykorzystują wielordzeniowość. Przykłady serwerów (sesje), równoległych algorytmów oraz kompilatorów są oczywiste. Przykład gier omówię na następnym slajdzie. Teraz wyjaśnię to tajemnicze „</a:t>
            </a:r>
            <a:r>
              <a:rPr lang="pl-PL" baseline="0" dirty="0" err="1" smtClean="0"/>
              <a:t>Brute-force</a:t>
            </a:r>
            <a:r>
              <a:rPr lang="pl-PL" baseline="0" dirty="0" smtClean="0"/>
              <a:t>”. Nazwaliśmy tak klasę aplikacji, </a:t>
            </a:r>
            <a:r>
              <a:rPr lang="pl-PL" baseline="0" smtClean="0"/>
              <a:t>które </a:t>
            </a:r>
            <a:r>
              <a:rPr lang="pl-PL" baseline="0" smtClean="0"/>
              <a:t>wykonują </a:t>
            </a:r>
            <a:r>
              <a:rPr lang="pl-PL" baseline="0" dirty="0" smtClean="0"/>
              <a:t>dużą liczbę niezależnych obliczeń</a:t>
            </a:r>
            <a:r>
              <a:rPr lang="pl-PL" baseline="0" smtClean="0"/>
              <a:t>. </a:t>
            </a:r>
            <a:r>
              <a:rPr lang="pl-PL" baseline="0" smtClean="0"/>
              <a:t>Brute-force </a:t>
            </a:r>
            <a:r>
              <a:rPr lang="pl-PL" baseline="0" dirty="0" smtClean="0"/>
              <a:t>jest dobrym przykładem takich obliczeń.</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Gra </a:t>
            </a:r>
            <a:r>
              <a:rPr lang="pl-PL" dirty="0" err="1" smtClean="0"/>
              <a:t>Crysis</a:t>
            </a:r>
            <a:r>
              <a:rPr lang="pl-PL" baseline="0" dirty="0" smtClean="0"/>
              <a:t> podobno bardzo dobrze wykorzystuje wielordzeniowość. Warto zauważyć, że producenci gier muszą pisać swoje gry pod </a:t>
            </a:r>
            <a:r>
              <a:rPr lang="pl-PL" baseline="0" smtClean="0"/>
              <a:t>architektury </a:t>
            </a:r>
            <a:r>
              <a:rPr lang="pl-PL" baseline="0" smtClean="0"/>
              <a:t>wielordzeniowe, </a:t>
            </a:r>
            <a:r>
              <a:rPr lang="pl-PL" baseline="0" dirty="0" smtClean="0"/>
              <a:t>aby mogły działać płynnie i wyglądać pięknie.</a:t>
            </a:r>
          </a:p>
          <a:p>
            <a:endParaRPr lang="pl-PL" baseline="0" dirty="0" smtClean="0"/>
          </a:p>
          <a:p>
            <a:r>
              <a:rPr lang="pl-PL" baseline="0" dirty="0" smtClean="0"/>
              <a:t>Dygresja</a:t>
            </a:r>
            <a:r>
              <a:rPr lang="pl-PL" baseline="0" smtClean="0"/>
              <a:t>: </a:t>
            </a:r>
            <a:r>
              <a:rPr lang="pl-PL" baseline="0" smtClean="0"/>
              <a:t>gry </a:t>
            </a:r>
            <a:r>
              <a:rPr lang="pl-PL" baseline="0" dirty="0" smtClean="0"/>
              <a:t>oraz inne aplikacje wykorzystujące </a:t>
            </a:r>
            <a:r>
              <a:rPr lang="pl-PL" baseline="0" smtClean="0"/>
              <a:t>zaawansowaną </a:t>
            </a:r>
            <a:r>
              <a:rPr lang="pl-PL" baseline="0" smtClean="0"/>
              <a:t>grafikę </a:t>
            </a:r>
            <a:r>
              <a:rPr lang="pl-PL" baseline="0" dirty="0" smtClean="0"/>
              <a:t>wykorzystują wieloprzetwarzanie nie tylko przez dobre </a:t>
            </a:r>
            <a:r>
              <a:rPr lang="pl-PL" baseline="0" smtClean="0"/>
              <a:t>użycie </a:t>
            </a:r>
            <a:r>
              <a:rPr lang="pl-PL" baseline="0" smtClean="0"/>
              <a:t>procesora, </a:t>
            </a:r>
            <a:r>
              <a:rPr lang="pl-PL" baseline="0" dirty="0" smtClean="0"/>
              <a:t>ale </a:t>
            </a:r>
            <a:r>
              <a:rPr lang="pl-PL" baseline="0" smtClean="0"/>
              <a:t>przede </a:t>
            </a:r>
            <a:r>
              <a:rPr lang="pl-PL" baseline="0" smtClean="0"/>
              <a:t>wszystkim, </a:t>
            </a:r>
            <a:r>
              <a:rPr lang="pl-PL" baseline="0" dirty="0" smtClean="0"/>
              <a:t>korzystając z kart graficznych.</a:t>
            </a:r>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a:t>
            </a:r>
            <a:r>
              <a:rPr lang="pl-PL" smtClean="0"/>
              <a:t>celu</a:t>
            </a:r>
            <a:r>
              <a:rPr lang="pl-PL" baseline="0" smtClean="0"/>
              <a:t> </a:t>
            </a:r>
            <a:r>
              <a:rPr lang="pl-PL" baseline="0" smtClean="0"/>
              <a:t>sprawdzenia, </a:t>
            </a:r>
            <a:r>
              <a:rPr lang="pl-PL" baseline="0" dirty="0" smtClean="0"/>
              <a:t>czy wielordzeniowość nie jest tylko chwytem marketingowym, pokusiliśmy się o przeprowadzenie kilku testów. </a:t>
            </a:r>
          </a:p>
          <a:p>
            <a:endParaRPr lang="pl-PL" baseline="0" dirty="0" smtClean="0"/>
          </a:p>
          <a:p>
            <a:r>
              <a:rPr lang="pl-PL" baseline="0" dirty="0" smtClean="0"/>
              <a:t>Do testowania używaliśmy programu </a:t>
            </a:r>
            <a:r>
              <a:rPr lang="pl-PL" baseline="0" dirty="0" err="1" smtClean="0"/>
              <a:t>Nuclearus</a:t>
            </a:r>
            <a:r>
              <a:rPr lang="pl-PL" baseline="0" dirty="0" smtClean="0"/>
              <a:t> </a:t>
            </a:r>
            <a:r>
              <a:rPr lang="pl-PL" baseline="0" dirty="0" err="1" smtClean="0"/>
              <a:t>MultiCore</a:t>
            </a:r>
            <a:r>
              <a:rPr lang="pl-PL" baseline="0" dirty="0" smtClean="0"/>
              <a:t>. </a:t>
            </a:r>
          </a:p>
          <a:p>
            <a:endParaRPr lang="pl-PL" baseline="0" dirty="0" smtClean="0"/>
          </a:p>
          <a:p>
            <a:r>
              <a:rPr lang="pl-PL" baseline="0" dirty="0" smtClean="0"/>
              <a:t>Poniżej zamieszczamy wyniki testów </a:t>
            </a:r>
            <a:r>
              <a:rPr lang="pl-PL" baseline="0" smtClean="0"/>
              <a:t>dla </a:t>
            </a:r>
            <a:r>
              <a:rPr lang="pl-PL" baseline="0" smtClean="0"/>
              <a:t>jedno-, dwu- </a:t>
            </a:r>
            <a:r>
              <a:rPr lang="pl-PL" baseline="0" smtClean="0"/>
              <a:t>i </a:t>
            </a:r>
            <a:r>
              <a:rPr lang="pl-PL" baseline="0" smtClean="0"/>
              <a:t>czterordzeniowych </a:t>
            </a:r>
            <a:r>
              <a:rPr lang="pl-PL" baseline="0" dirty="0" smtClean="0"/>
              <a:t>procesorów. Im </a:t>
            </a:r>
            <a:r>
              <a:rPr lang="pl-PL" baseline="0" smtClean="0"/>
              <a:t>wyższy </a:t>
            </a:r>
            <a:r>
              <a:rPr lang="pl-PL" baseline="0" smtClean="0"/>
              <a:t>wynik, </a:t>
            </a:r>
            <a:r>
              <a:rPr lang="pl-PL" baseline="0" dirty="0" smtClean="0"/>
              <a:t>tym lepiej. Po lewej stronie są wyniki dla </a:t>
            </a:r>
            <a:r>
              <a:rPr lang="pl-PL" baseline="0" smtClean="0"/>
              <a:t>algorytmów </a:t>
            </a:r>
            <a:r>
              <a:rPr lang="pl-PL" baseline="0" smtClean="0"/>
              <a:t>sekwencyjnych, </a:t>
            </a:r>
            <a:r>
              <a:rPr lang="pl-PL" baseline="0" dirty="0" smtClean="0"/>
              <a:t>a po prawej dla równoległych. Warto zwrócić uwagę na problemy, które rozwiązujemy zarówno </a:t>
            </a:r>
            <a:r>
              <a:rPr lang="pl-PL" baseline="0" smtClean="0"/>
              <a:t>po </a:t>
            </a:r>
            <a:r>
              <a:rPr lang="pl-PL" baseline="0" smtClean="0"/>
              <a:t>prawej, </a:t>
            </a:r>
            <a:r>
              <a:rPr lang="pl-PL" baseline="0" dirty="0" smtClean="0"/>
              <a:t>jak i po lewej stronie (np. liczenie </a:t>
            </a:r>
            <a:r>
              <a:rPr lang="pl-PL" baseline="0" smtClean="0"/>
              <a:t>liczb </a:t>
            </a:r>
            <a:r>
              <a:rPr lang="pl-PL" baseline="0" smtClean="0"/>
              <a:t>Fibonacciego</a:t>
            </a:r>
            <a:r>
              <a:rPr lang="pl-PL" baseline="0" dirty="0" smtClean="0"/>
              <a:t>).</a:t>
            </a:r>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Prawo </a:t>
            </a:r>
            <a:r>
              <a:rPr lang="pl-PL" dirty="0" err="1" smtClean="0"/>
              <a:t>Amdahla</a:t>
            </a:r>
            <a:r>
              <a:rPr lang="pl-PL" dirty="0" smtClean="0"/>
              <a:t> </a:t>
            </a:r>
            <a:r>
              <a:rPr lang="pl-PL" smtClean="0"/>
              <a:t>mówi </a:t>
            </a:r>
            <a:r>
              <a:rPr lang="pl-PL" smtClean="0"/>
              <a:t>nam, </a:t>
            </a:r>
            <a:r>
              <a:rPr lang="pl-PL" dirty="0" smtClean="0"/>
              <a:t>jak bardzo możemy </a:t>
            </a:r>
            <a:r>
              <a:rPr lang="pl-PL" smtClean="0"/>
              <a:t>przyspieszyć </a:t>
            </a:r>
            <a:r>
              <a:rPr lang="pl-PL" smtClean="0"/>
              <a:t>program,</a:t>
            </a:r>
            <a:r>
              <a:rPr lang="pl-PL" baseline="0" smtClean="0"/>
              <a:t> </a:t>
            </a:r>
            <a:r>
              <a:rPr lang="pl-PL" baseline="0" dirty="0" err="1" smtClean="0"/>
              <a:t>zrównoleglając</a:t>
            </a:r>
            <a:r>
              <a:rPr lang="pl-PL" baseline="0" dirty="0" smtClean="0"/>
              <a:t> część pracy. Więcej szczegółów na http://pl.wikipedia.org/wiki/Prawo_Amdahla</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69C4FD6-3B2A-41EC-AFA9-F78FF6189D81}" type="slidenum">
              <a:rPr lang="en-GB"/>
              <a:pPr/>
              <a:t>5</a:t>
            </a:fld>
            <a:endParaRPr lang="en-GB"/>
          </a:p>
        </p:txBody>
      </p:sp>
      <p:sp>
        <p:nvSpPr>
          <p:cNvPr id="22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r>
              <a:rPr lang="pl-PL" smtClean="0"/>
              <a:t>Istotnym podziałem</a:t>
            </a:r>
            <a:r>
              <a:rPr lang="pl-PL" baseline="0" smtClean="0"/>
              <a:t> architektur komputera jest dziś podział ze względu na architektury 32- i 64-bitowe. Czarny kolor to instrukcje, biały to dane, a kolorem czerwonym oznaczono 64-bitowe porcje danych. Jak widać, występują rejestry zarówno 32- jak i 64-bitowe. Najistotniejsza jest szerokość szyny, którą dane przepływają do jednostki centralnej z pamięci i z powrotem.</a:t>
            </a:r>
          </a:p>
          <a:p>
            <a:endParaRPr lang="pl-PL" baseline="0"/>
          </a:p>
          <a:p>
            <a:r>
              <a:rPr lang="pl-PL" baseline="0" smtClean="0"/>
              <a:t>Źródło grafiki: http://arstechnica.com/articles/paedia/cpu/x86-64.ars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Jak</a:t>
            </a:r>
            <a:r>
              <a:rPr lang="pl-PL" baseline="0" dirty="0" smtClean="0"/>
              <a:t> wspomniałem na początku tej części prezentacji, obsługę SMP wprowadzono </a:t>
            </a:r>
            <a:r>
              <a:rPr lang="pl-PL" baseline="0" smtClean="0"/>
              <a:t>do </a:t>
            </a:r>
            <a:r>
              <a:rPr lang="pl-PL" baseline="0" smtClean="0"/>
              <a:t>Linuksa </a:t>
            </a:r>
            <a:r>
              <a:rPr lang="pl-PL" baseline="0" dirty="0" smtClean="0"/>
              <a:t>w jądrze 2.0. Wszystko to działało jednak bardzo niewydajnie. Jedną z przyczyn takiego stanu rzeczy było rozwiązanie problemu synchronizacji procesów za pomocą funkcji Big </a:t>
            </a:r>
            <a:r>
              <a:rPr lang="pl-PL" baseline="0" dirty="0" err="1" smtClean="0"/>
              <a:t>Kernel</a:t>
            </a:r>
            <a:r>
              <a:rPr lang="pl-PL" baseline="0" dirty="0" smtClean="0"/>
              <a:t> Lock, która zakładała blokadę na wszystkich strukturach jądra. Dlatego wywołania tej funkcji są systematycznie usuwane z systemu i obecnie zostały już tylko w rzadko używanych funkcjach. Patrz: http://rainbow.mimuw.edu.pl/SO/Projekt04-05/temat4-g5/#c3-6.</a:t>
            </a:r>
            <a:endParaRPr lang="pl-PL" dirty="0"/>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0963" name="Symbol zastępczy notatek 2"/>
          <p:cNvSpPr>
            <a:spLocks noGrp="1"/>
          </p:cNvSpPr>
          <p:nvPr>
            <p:ph type="body" idx="1"/>
          </p:nvPr>
        </p:nvSpPr>
        <p:spPr bwMode="auto">
          <a:noFill/>
        </p:spPr>
        <p:txBody>
          <a:bodyPr wrap="square" numCol="1" anchor="t" anchorCtr="0" compatLnSpc="1">
            <a:prstTxWarp prst="textNoShape">
              <a:avLst/>
            </a:prstTxWarp>
          </a:bodyPr>
          <a:lstStyle/>
          <a:p>
            <a:r>
              <a:rPr lang="pl-PL" b="0" dirty="0" smtClean="0"/>
              <a:t>Od jądra w wersji 2.6 Linux</a:t>
            </a:r>
            <a:r>
              <a:rPr lang="pl-PL" b="0" baseline="0" dirty="0" smtClean="0"/>
              <a:t> ma nowy </a:t>
            </a:r>
            <a:r>
              <a:rPr lang="pl-PL" b="0" baseline="0" dirty="0" err="1" smtClean="0"/>
              <a:t>scheduler</a:t>
            </a:r>
            <a:r>
              <a:rPr lang="pl-PL" b="0" baseline="0" dirty="0" smtClean="0"/>
              <a:t>, który działa znacznie szybciej od swojego poprzednika. Został on już omówiony na wykładzie z systemów operacyjnych. Dobre opracowanie zmian w </a:t>
            </a:r>
            <a:r>
              <a:rPr lang="pl-PL" b="0" baseline="0" dirty="0" err="1" smtClean="0"/>
              <a:t>schedulerze</a:t>
            </a:r>
            <a:r>
              <a:rPr lang="pl-PL" b="0" baseline="0" dirty="0" smtClean="0"/>
              <a:t> jest dostępne pod adresem: http://rainbow.mimuw.edu.pl/SO/Projekt04-05/temat4-g5/#</a:t>
            </a:r>
            <a:r>
              <a:rPr lang="pl-PL" b="0" baseline="0" smtClean="0"/>
              <a:t>c3-2.</a:t>
            </a:r>
            <a:endParaRPr lang="pl-PL" dirty="0" smtClean="0"/>
          </a:p>
          <a:p>
            <a:endParaRPr lang="pl-PL" dirty="0" smtClean="0"/>
          </a:p>
        </p:txBody>
      </p:sp>
      <p:sp>
        <p:nvSpPr>
          <p:cNvPr id="4" name="Symbol zastępczy numeru slajdu 3"/>
          <p:cNvSpPr>
            <a:spLocks noGrp="1"/>
          </p:cNvSpPr>
          <p:nvPr>
            <p:ph type="sldNum" sz="quarter" idx="5"/>
          </p:nvPr>
        </p:nvSpPr>
        <p:spPr/>
        <p:txBody>
          <a:bodyPr/>
          <a:lstStyle/>
          <a:p>
            <a:pPr>
              <a:defRPr/>
            </a:pPr>
            <a:fld id="{2374587E-F2FC-4F80-868E-C551BFC02F0B}" type="slidenum">
              <a:rPr lang="pl-PL" smtClean="0"/>
              <a:pPr>
                <a:defRPr/>
              </a:pPr>
              <a:t>52</a:t>
            </a:fld>
            <a:endParaRPr lang="pl-P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p:spPr>
        <p:txBody>
          <a:bodyPr/>
          <a:lstStyle/>
          <a:p>
            <a:fld id="{4E221BA1-8951-4D0B-8553-3C4C78CD63AF}" type="slidenum">
              <a:rPr lang="en-GB"/>
              <a:pPr/>
              <a:t>53</a:t>
            </a:fld>
            <a:endParaRPr lang="en-GB"/>
          </a:p>
        </p:txBody>
      </p:sp>
      <p:sp>
        <p:nvSpPr>
          <p:cNvPr id="21507" name="Rectangle 1"/>
          <p:cNvSpPr txBox="1">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1508" name="Rectangle 2"/>
          <p:cNvSpPr txBox="1">
            <a:spLocks noGrp="1" noChangeArrowheads="1"/>
          </p:cNvSpPr>
          <p:nvPr>
            <p:ph type="body" idx="1"/>
          </p:nvPr>
        </p:nvSpPr>
        <p:spPr>
          <a:xfrm>
            <a:off x="685800" y="4343400"/>
            <a:ext cx="5486400" cy="4114800"/>
          </a:xfrm>
          <a:noFill/>
          <a:ln/>
        </p:spPr>
        <p:txBody>
          <a:bodyPr wrap="none" anchor="ctr"/>
          <a:lstStyle/>
          <a:p>
            <a:r>
              <a:rPr lang="pl-PL" smtClean="0"/>
              <a:t>Przejdziemy do kolejnej części prezentacji, omawiającej</a:t>
            </a:r>
            <a:r>
              <a:rPr lang="pl-PL" baseline="0" smtClean="0"/>
              <a:t> systemy 64-bitowe.</a:t>
            </a:r>
            <a:endParaRPr lang="pl-P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obrazu slajdu 1"/>
          <p:cNvSpPr>
            <a:spLocks noGrp="1" noRot="1" noChangeAspect="1" noTextEdit="1"/>
          </p:cNvSpPr>
          <p:nvPr>
            <p:ph type="sldImg"/>
          </p:nvPr>
        </p:nvSpPr>
        <p:spPr/>
      </p:sp>
      <p:sp>
        <p:nvSpPr>
          <p:cNvPr id="22531" name="Symbol zastępczy notatek 2"/>
          <p:cNvSpPr>
            <a:spLocks noGrp="1"/>
          </p:cNvSpPr>
          <p:nvPr>
            <p:ph type="body" idx="1"/>
          </p:nvPr>
        </p:nvSpPr>
        <p:spPr>
          <a:noFill/>
          <a:ln/>
        </p:spPr>
        <p:txBody>
          <a:bodyPr/>
          <a:lstStyle/>
          <a:p>
            <a:r>
              <a:rPr lang="pl-PL" smtClean="0"/>
              <a:t>Dlaczego</a:t>
            </a:r>
            <a:r>
              <a:rPr lang="pl-PL" baseline="0" smtClean="0"/>
              <a:t> mówimy dziś tyle o systemach 64-bitowych? Znajdujemy się w sytuacji przejściowej, która miała miejsce już kilka razy w historii komputerów. Pierwsze powszechne komputery osobiste miały architekturę 8-bitową. Po erze 16-bitowej na początku lat 90. powstawały pierwsze systemy 32-bitowe (m.in. seria Windows 9x). Pierwsze systemy 64-bitowe przeznaczone do użytku osobistego powstały dopiero w ostatnich latach.</a:t>
            </a:r>
            <a:endParaRPr lang="pl-PL" smtClean="0"/>
          </a:p>
        </p:txBody>
      </p:sp>
      <p:sp>
        <p:nvSpPr>
          <p:cNvPr id="22532" name="Symbol zastępczy numeru slajdu 3"/>
          <p:cNvSpPr>
            <a:spLocks noGrp="1"/>
          </p:cNvSpPr>
          <p:nvPr>
            <p:ph type="sldNum" sz="quarter"/>
          </p:nvPr>
        </p:nvSpPr>
        <p:spPr>
          <a:noFill/>
        </p:spPr>
        <p:txBody>
          <a:bodyPr/>
          <a:lstStyle/>
          <a:p>
            <a:fld id="{3398D9C0-9F67-4099-AF68-3BCA49C04AAC}" type="slidenum">
              <a:rPr lang="en-GB"/>
              <a:pPr/>
              <a:t>54</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Głównym problemem, który rozwiązuje architektura</a:t>
            </a:r>
            <a:r>
              <a:rPr lang="pl-PL" baseline="0" smtClean="0"/>
              <a:t> 64-bitowa, są ograniczone możliwości adresowania w architekturze 32-bitowej. Za pomocą 32 bitów jesteśmy w stanie zaadresować jedynie 4 GB pamięci logicznej, a taki rozmiar staje się standardem w niektórych zastosowaniach. Jednym z dotychczasowych rozwiązań rozszerzających możliwości adresowania 32-bitowego jest PAE, powiększające adresy fizyczne. Ma ono jednak swoje wady, które nie pozwalają na pełne wykorzystanie dużych pamięci.</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55</a:t>
            </a:fld>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Na</a:t>
            </a:r>
            <a:r>
              <a:rPr lang="pl-PL" baseline="0" smtClean="0"/>
              <a:t> rysunku przedstawiono standardowe rozwiązanie – stronicowanie dwupoziomowe, w którym tablice stron zawierają adresy 32-bitowe.</a:t>
            </a:r>
          </a:p>
          <a:p>
            <a:endParaRPr lang="pl-PL" baseline="0" smtClean="0"/>
          </a:p>
          <a:p>
            <a:r>
              <a:rPr lang="pl-PL" baseline="0" smtClean="0"/>
              <a:t>Źródło grafiki: http://commons.wikimedia.org/wiki/Image:X86_Paging_4K.svg</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Przy użyciu</a:t>
            </a:r>
            <a:r>
              <a:rPr lang="pl-PL" baseline="0" smtClean="0"/>
              <a:t> metody PAE tablice stron zawierają adresy 64-bitowe, co pozwala zwiększyć adresowalną pamięć fizyczną. Ponieważ takie tablice stron mogą pomieścić dwa razy mniej elementów, konieczny staje się dodatkowy poziom stronicowania.</a:t>
            </a:r>
          </a:p>
          <a:p>
            <a:endParaRPr lang="pl-PL" baseline="0" smtClean="0"/>
          </a:p>
          <a:p>
            <a:r>
              <a:rPr lang="pl-PL" baseline="0" smtClean="0"/>
              <a:t>Źródło grafiki: http://commons.wikimedia.org/wiki/Image:X86_Paging_PAE_4K.svg</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Architektura 64-bitowa</a:t>
            </a:r>
            <a:r>
              <a:rPr lang="pl-PL" baseline="0" smtClean="0"/>
              <a:t> umożliwia zaadresowanie teoretycznie aż 16 eksabajtów pamięci. Jest to na tyle duża liczba, że prawdopodobnie rozwiąże to problemy z adresowaniem na wiele lat. Ponieważ na rynku brak tak ogromnych pamięci, w praktyce do adresowania używa się mniejszej liczby bitów. Aby w pełni korzystać z architektury 64-bitowej, system musi uruchamiać aplikacje w trybie 64-bitowym, co pozwala znacznie przyspieszyć niektóre rodzaje programów.</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Tabelka</a:t>
            </a:r>
            <a:r>
              <a:rPr lang="pl-PL" baseline="0" smtClean="0"/>
              <a:t> obrazowo pokazuje różnice między pojemnością 32 i 64 bitów.</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69C4FD6-3B2A-41EC-AFA9-F78FF6189D81}" type="slidenum">
              <a:rPr lang="en-GB"/>
              <a:pPr/>
              <a:t>6</a:t>
            </a:fld>
            <a:endParaRPr lang="en-GB"/>
          </a:p>
        </p:txBody>
      </p:sp>
      <p:sp>
        <p:nvSpPr>
          <p:cNvPr id="22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r>
              <a:rPr lang="pl-PL" baseline="0" smtClean="0"/>
              <a:t>W architekturach 64-bitowych część rejestrów ma 64-bity, podobnie jak licznik rozkazów. Instrukcje są zazwyczaj przechowywane jako porcje 32-bitowe.</a:t>
            </a:r>
          </a:p>
          <a:p>
            <a:endParaRPr lang="pl-PL" baseline="0" smtClean="0"/>
          </a:p>
          <a:p>
            <a:r>
              <a:rPr lang="pl-PL" baseline="0" smtClean="0"/>
              <a:t>Źródło grafiki: http://arstechnica.com/articles/paedia/cpu/x86-64.ars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Zachodzące</a:t>
            </a:r>
            <a:r>
              <a:rPr lang="pl-PL" baseline="0" smtClean="0"/>
              <a:t> dziś zmiany mają inny charakter niż dotychczasowy. Zmiany zachodzą szybko, za kilka lat znaczna większość komputerów będzie 64-bitowa. Spowodowane jest to wspomnianymi ograniczeniami pamięci.</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Najbardziej popularną istniejącą architekturą</a:t>
            </a:r>
            <a:r>
              <a:rPr lang="pl-PL" baseline="0" smtClean="0"/>
              <a:t> 64-bitową jest x86-64 (x64). Została rozwinięta przez AMD i zaimplementowana przez Intel, stąd nazwy firmowe: AMD64, Intel 64. x86-64 i x64 są nazwami niezależnymi od producentów. Najbardziej popularnymi procesorami w tej architekturze są m.in. Athlon, Sempron, Core 2 (w odmianach Solo, Duo, Quad, Extreme), Xeon.</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Architektura x64 pozwala zachować</a:t>
            </a:r>
            <a:r>
              <a:rPr lang="pl-PL" baseline="0" smtClean="0"/>
              <a:t> kompatybilność z architekturą x86, dlatego przy wsparciu systemu operacyjnego można na niej uruchamiać programy 32-bitowe. Wiele komputerów jest dziś wręcz sprzedawanych z systemami 32-bitowymi, które nie pozwalają na wykorzystanie nowych możliwości. W tej architekturze segmentacja nie pełni istotnej roli, jest zachowana tylko dla kompatybilności, a metody ochrony są wykorzystane w stronicowaniu.</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62</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IA-64</a:t>
            </a:r>
            <a:r>
              <a:rPr lang="pl-PL" baseline="0" smtClean="0"/>
              <a:t> to inna architektura, zaimplementowana w procesorach Itanium Intela. Jest przeznaczona głównie dla zastosowań serwerowych, stąd brak na nią wielu wersji systemów. IA-64 pozwala na większą kontrolę wykonania programu przez kompilator.</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63</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Alpha to architektura</a:t>
            </a:r>
            <a:r>
              <a:rPr lang="pl-PL" baseline="0" smtClean="0"/>
              <a:t> w pełni 64-bitowa, charakteryzująca się czystym podejściem RISC. Nie ma trybu 32-bitowego, wszystkie operacje są przeprowadzana na 64 bitach. Miała być przeznaczona zarówno na superkomputery, jak i do użytku osobistego. Mimo że jeszcze niedawno największe superkomputery używały Alphy, technologia ta zostaje wycofywana na rzecz Itanium.</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Istnieją jeszcze inne architektury 64-bitowe,</a:t>
            </a:r>
            <a:r>
              <a:rPr lang="pl-PL" baseline="0" smtClean="0"/>
              <a:t> wykorzystywane m.in. w konsolach gier oraz w superkomputerach i zastosowaniach serwerowych.</a:t>
            </a:r>
          </a:p>
          <a:p>
            <a:endParaRPr lang="pl-PL" baseline="0" smtClean="0"/>
          </a:p>
          <a:p>
            <a:r>
              <a:rPr lang="pl-PL" baseline="0" smtClean="0"/>
              <a:t>Źródło grafiki: http://commons.wikimedia.org/wiki/Image:Xbox_360_white_background_2.jpg</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Przejście</a:t>
            </a:r>
            <a:r>
              <a:rPr lang="pl-PL" baseline="0" smtClean="0"/>
              <a:t> z systemu 32- na 64-bitowy nie zawsze odbywa się bezproblemowo. Występuje szereg problemów, które mogą się przytrafić przy tej operacji. Najpoważniejszym jest brak wielu sterowników, stąd często np. stary skaner staje się bezużyteczny po przejściu na 64 bity. Potrzebne są też 64-bitowe wersje aplikacji i choć wiele programów istnieje w wersji 64-bitowej, nadal występują problemy z niektórymi z nich, m.in. Flashem i Javą.</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Po</a:t>
            </a:r>
            <a:r>
              <a:rPr lang="pl-PL" baseline="0" smtClean="0"/>
              <a:t> skompilowaniu programu na system 64-bitowy wskaźniki zwiększają swoją objętość do 64 bitów. Istnieje kilka modeli danych, różniących się rozmiarami innych typów danych. Najczęściej wykorzystywane są modele LP64 i LLP64.</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Aby aplikacje działały na</a:t>
            </a:r>
            <a:r>
              <a:rPr lang="pl-PL" baseline="0" smtClean="0"/>
              <a:t> systemach 64-bitowych, konieczne jest staranne programowanie. Należy szczególnie uważać przy rzutowaniu wskaźników, operacjach na bitach czy podobnych działaniach. Ponieważ typ long zazwyczaj zwiększa swoją objętość, często można go zastąpić zwykłym int’em.</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Pierwsze wersje systemu Windows</a:t>
            </a:r>
            <a:r>
              <a:rPr lang="pl-PL" baseline="0" smtClean="0"/>
              <a:t> przeznaczone na architektury 64-bitowe to wersje Windows XP. Powstały dwie edycje, obie stwarzają wiele kłopotów z powodu małej liczby sterowników i dużych problemów z aplikacjami. Występują np. kłopoty z Eksploratorem Windows, który nie pozwala na dodawanie wpisów do menu kontekstowego przez archiwizatory typu WinRAR, WinZip.</a:t>
            </a:r>
          </a:p>
          <a:p>
            <a:endParaRPr lang="pl-PL" baseline="0" smtClean="0"/>
          </a:p>
          <a:p>
            <a:r>
              <a:rPr lang="pl-PL" baseline="0" smtClean="0"/>
              <a:t>Źródła grafik:</a:t>
            </a:r>
          </a:p>
          <a:p>
            <a:r>
              <a:rPr lang="pl-PL" baseline="0" smtClean="0"/>
              <a:t>http://ronald-meteor.blogspot.com/2007/11/all-windows-xp-x64.html</a:t>
            </a:r>
          </a:p>
          <a:p>
            <a:r>
              <a:rPr lang="pl-PL" smtClean="0"/>
              <a:t>http://ewarez.blogcu.com/windows-xp-64-bit-bootable_13564281.html</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122C9CB-D9E7-449A-9F8C-A498EE431DA8}" type="slidenum">
              <a:rPr lang="en-GB"/>
              <a:pPr/>
              <a:t>7</a:t>
            </a:fld>
            <a:endParaRPr lang="en-GB"/>
          </a:p>
        </p:txBody>
      </p:sp>
      <p:sp>
        <p:nvSpPr>
          <p:cNvPr id="245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Drugie kryterium podziału to architektury CISC i RISC. CISC charakteryzuje się wieloma rozbudowanymi (kilkaset) instrukcjami, w przeciwieństwie </a:t>
            </a:r>
            <a:r>
              <a:rPr lang="pl-PL" smtClean="0"/>
              <a:t>do RISC, </a:t>
            </a:r>
            <a:r>
              <a:rPr lang="pl-PL" dirty="0" smtClean="0"/>
              <a:t>w którym listę instrukcji zmniejszona do niezbędnych kilkudziesięciu.</a:t>
            </a:r>
          </a:p>
          <a:p>
            <a:r>
              <a:rPr lang="pl-PL" dirty="0" smtClean="0"/>
              <a:t>Podział na RISC/CISC zapoczątkowany został </a:t>
            </a:r>
            <a:r>
              <a:rPr lang="pl-PL" smtClean="0"/>
              <a:t>w latach 70., </a:t>
            </a:r>
            <a:r>
              <a:rPr lang="pl-PL" dirty="0" smtClean="0"/>
              <a:t>gdy powstawały pierwsze procesory RISC. Zorientowano się wtedy, że większość z bogatej gamy instrukcji jest bardzo rzadko wykorzystywana, a w statystycznym programie 50% instrukcji to zwykłe przypisania. Postanowiono zwiększyć wydajność procesorów ograniczając liczbę instrukcji</a:t>
            </a:r>
            <a:r>
              <a:rPr lang="pl-PL" smtClean="0"/>
              <a:t>, tym samym oszczędzając </a:t>
            </a:r>
            <a:r>
              <a:rPr lang="pl-PL" dirty="0" smtClean="0"/>
              <a:t>tranzystory, które można </a:t>
            </a:r>
            <a:r>
              <a:rPr lang="pl-PL" smtClean="0"/>
              <a:t>wykorzystać na </a:t>
            </a:r>
            <a:r>
              <a:rPr lang="pl-PL" dirty="0" smtClean="0"/>
              <a:t>dodatkowe rejestry ogólnego użytku. </a:t>
            </a:r>
            <a:endParaRPr lang="pl-PL"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Jeśli chcemy używać wersji 64-bitowej</a:t>
            </a:r>
            <a:r>
              <a:rPr lang="pl-PL" baseline="0" smtClean="0"/>
              <a:t> Windows, jedynym rozsądnym wyjściem jest Vista, której wszystkie edycje zostały wydane także w tej wersji. Praca z tymi systemami dzięki powstającym sterownikom i aplikacjom jest coraz łatwiejsza i coraz rzadziej występują duże problemy. Przy wielu aplikacjach nie odczujemy jednak znaczących skoków wydajności po przejściu na system 64-bitowy. Jednym z częściej występujących problemów jest też rosnący szybko folder WinSXS, potrafiący ważyć nawet ok. 10 GB.</a:t>
            </a:r>
          </a:p>
          <a:p>
            <a:endParaRPr lang="pl-PL" baseline="0" smtClean="0"/>
          </a:p>
          <a:p>
            <a:r>
              <a:rPr lang="pl-PL" baseline="0" smtClean="0"/>
              <a:t>Źródło grafiki: http://kamilosfilms.blog.onet.pl/2,ID265035828,index.html</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Windows-on-Windows 64 to</a:t>
            </a:r>
            <a:r>
              <a:rPr lang="pl-PL" baseline="0" smtClean="0"/>
              <a:t> dodatkowa warstwa emulująca system 32-bitowy. Dzięki jego użyciu na 64-bitowej wersji systemu możliwe jest uruchamianie procesów 32-bitowych. Oczywiście nie pozwala to na wykorzystanie możliwości nowej architektury.</a:t>
            </a:r>
          </a:p>
          <a:p>
            <a:endParaRPr lang="pl-PL" baseline="0" smtClean="0"/>
          </a:p>
          <a:p>
            <a:r>
              <a:rPr lang="pl-PL" baseline="0" smtClean="0"/>
              <a:t>Źródło grafiki: http://download.microsoft.com/download/a/f/7/af7777e5-7dcd-4800-8a0a-b18336565f5b/wow64_bestprac.docx</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Tabelka</a:t>
            </a:r>
            <a:r>
              <a:rPr lang="pl-PL" baseline="0" smtClean="0"/>
              <a:t> pokazuje problemy z aplikacjami, jakie pojawiają się po instalacji systemu 64-bitowego. Co prawda pochodzi ona z roku 2007, więc część jest już nieaktualna, nadal jednak istnieją programy sprawiające kłopoty pod XP x64 i Vistą x64.</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W obecnej chwili znakomita</a:t>
            </a:r>
            <a:r>
              <a:rPr lang="pl-PL" baseline="0" smtClean="0"/>
              <a:t> większość dystrybucji Linuksa ma swoje wersje 64-bitowe. Są one dostarczane razem z wersją 32-bitową lub odrębnie.</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Najbardziej popularna architektura x86-64 doczekała się już wielu dystrybucji i dziś</a:t>
            </a:r>
            <a:r>
              <a:rPr lang="pl-PL" baseline="0" smtClean="0"/>
              <a:t> istnieje już tylko niewiele jej nie obsługujących (w ogóle bądź oficjalnie). Inne architektury 64-bitowe mają znacznie mniej dystrybucji, nadal jednak istnieje duży wybór, znacznie większy niż w przypadku Microsoft Windows.</a:t>
            </a:r>
          </a:p>
          <a:p>
            <a:endParaRPr lang="pl-PL" baseline="0" smtClean="0"/>
          </a:p>
          <a:p>
            <a:r>
              <a:rPr lang="pl-PL" baseline="0" smtClean="0"/>
              <a:t>Źródło: http://en.wikipedia.org/wiki/List_of_64-bit_Linux_distributions#Architecture_support</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Według recenzji pod adresem http://czytelnia.ubuntu.pl/index.php/2008/10/28/ubuntu-810-rc-64-bit-kontra-ruri-7705-alpha-31-bit-wrazenia-z-instalacji/ (stamtąd też grafika)</a:t>
            </a:r>
            <a:r>
              <a:rPr lang="pl-PL" baseline="0" smtClean="0"/>
              <a:t> </a:t>
            </a:r>
            <a:r>
              <a:rPr lang="pl-PL" smtClean="0"/>
              <a:t>najnowsza wersja</a:t>
            </a:r>
            <a:r>
              <a:rPr lang="pl-PL" baseline="0" smtClean="0"/>
              <a:t> 64-bitowa Ubuntu sprawia coraz mniej kłopotów. Pod Linuksem większość używanych aplikacji ma już swoje wersje 64-bitowe, a poprzez wsparcie społeczności rozwiązywane są także problemy z bardziej „opornymi” programami.</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mtClean="0"/>
              <a:t>Przeżyliśmy</a:t>
            </a:r>
            <a:r>
              <a:rPr lang="pl-PL" baseline="0" smtClean="0"/>
              <a:t> „problem roku 2000”, następne takie wydarzenie będzie miało miejsce w roku 2038. Przyczyną tego jest format przechowywania czasu w komputerach. Na systemach 32-bitowych wówczas czas „cofnie się” do roku 1901. Zapewne systemy te będą już nieliczne, więc problem prawdopodobnie będzie istniał przede wszystkim medialnie.</a:t>
            </a:r>
          </a:p>
          <a:p>
            <a:r>
              <a:rPr lang="pl-PL" baseline="0" smtClean="0"/>
              <a:t>Czy szybko doczekamy się systemów 128-bitowych? Nie zanosi się na to, choć kampanie reklamowe konsoli gier używają liczby 128 bitów w celach marketingowych. Jeśli będziemy przechodzić na systemy 128-bitowe, to prawdopodobnie nie ze względu na ograniczenia techniczne, lecz znów (tak jak np. przy przejściu z 16 na 32 bity) ze względu na potrzebę operowania na większych danych.</a:t>
            </a:r>
          </a:p>
          <a:p>
            <a:endParaRPr lang="pl-PL" baseline="0" smtClean="0"/>
          </a:p>
          <a:p>
            <a:r>
              <a:rPr lang="pl-PL" baseline="0" smtClean="0"/>
              <a:t>Źródło animacji: http://commons.wikimedia.org/wiki/Image:Year_2038_problem.gif</a:t>
            </a:r>
            <a:endParaRPr lang="pl-PL"/>
          </a:p>
        </p:txBody>
      </p:sp>
      <p:sp>
        <p:nvSpPr>
          <p:cNvPr id="4" name="Symbol zastępczy numeru slajdu 3"/>
          <p:cNvSpPr>
            <a:spLocks noGrp="1"/>
          </p:cNvSpPr>
          <p:nvPr>
            <p:ph type="sldNum" idx="10"/>
          </p:nvPr>
        </p:nvSpPr>
        <p:spPr/>
        <p:txBody>
          <a:bodyPr/>
          <a:lstStyle/>
          <a:p>
            <a:pPr>
              <a:defRPr/>
            </a:pPr>
            <a:fld id="{4B103001-A987-4CA0-9AC8-71B01A94708D}" type="slidenum">
              <a:rPr lang="en-GB" smtClean="0"/>
              <a:pPr>
                <a:defRPr/>
              </a:pPr>
              <a:t>76</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B051A11-FFA9-48BB-AC42-DB15ACAB6A88}" type="slidenum">
              <a:rPr lang="en-GB"/>
              <a:pPr/>
              <a:t>8</a:t>
            </a:fld>
            <a:endParaRPr lang="en-GB"/>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Zarówno CISC jak i RISC mają swoje wady i zalety</a:t>
            </a:r>
            <a:r>
              <a:rPr lang="pl-PL" smtClean="0"/>
              <a:t>. Przeanalizujemy </a:t>
            </a:r>
            <a:r>
              <a:rPr lang="pl-PL" dirty="0" smtClean="0"/>
              <a:t>je na przykładzie.</a:t>
            </a:r>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4AA23D-A41A-4D1C-96A2-DFC938D5489C}" type="slidenum">
              <a:rPr lang="en-GB"/>
              <a:pPr/>
              <a:t>9</a:t>
            </a:fld>
            <a:endParaRPr lang="en-GB"/>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5800" y="4343400"/>
            <a:ext cx="5486400" cy="4025900"/>
          </a:xfrm>
          <a:prstGeom prst="rect">
            <a:avLst/>
          </a:prstGeom>
          <a:noFill/>
          <a:ln>
            <a:round/>
            <a:headEnd/>
            <a:tailEnd/>
          </a:ln>
        </p:spPr>
        <p:txBody>
          <a:bodyPr wrap="none" anchor="ctr"/>
          <a:lstStyle/>
          <a:p>
            <a:r>
              <a:rPr lang="pl-PL" dirty="0" smtClean="0"/>
              <a:t>W podejściu CISC do mnożenia dwóch liczb mamy gotową instrukcję, która pobiera operandy z pamięci, wykonuje obliczenie i zapisuje wynik do pamięci. Instrukcja przypomina instrukcję języka wysokiego poziomu, dzięki czemu łatwo przetłumaczyć język wysokiego poziomu na asembler. Kod asemblera jest stosunkowo krótki, zajmuje mało pamięci RAM.</a:t>
            </a:r>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4" name="Łącznik prosty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ytuł 28"/>
          <p:cNvSpPr>
            <a:spLocks noGrp="1"/>
          </p:cNvSpPr>
          <p:nvPr>
            <p:ph type="ctrTitle"/>
          </p:nvPr>
        </p:nvSpPr>
        <p:spPr>
          <a:xfrm>
            <a:off x="381000" y="4853411"/>
            <a:ext cx="8458200" cy="1222375"/>
          </a:xfrm>
        </p:spPr>
        <p:txBody>
          <a:bodyPr anchor="t"/>
          <a:lstStyle/>
          <a:p>
            <a:r>
              <a:rPr lang="pl-PL" smtClean="0"/>
              <a:t>Kliknij, aby edytować styl</a:t>
            </a:r>
            <a:endParaRPr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5" name="Symbol zastępczy daty 15"/>
          <p:cNvSpPr>
            <a:spLocks noGrp="1"/>
          </p:cNvSpPr>
          <p:nvPr>
            <p:ph type="dt" sz="half" idx="10"/>
          </p:nvPr>
        </p:nvSpPr>
        <p:spPr/>
        <p:txBody>
          <a:bodyPr/>
          <a:lstStyle>
            <a:lvl1pPr>
              <a:defRPr/>
            </a:lvl1pPr>
          </a:lstStyle>
          <a:p>
            <a:pPr>
              <a:defRPr/>
            </a:pPr>
            <a:r>
              <a:rPr lang="pl-PL" smtClean="0"/>
              <a:t>6.11.08</a:t>
            </a:r>
            <a:endParaRPr lang="en-GB"/>
          </a:p>
        </p:txBody>
      </p:sp>
      <p:sp>
        <p:nvSpPr>
          <p:cNvPr id="6" name="Symbol zastępczy stopki 1"/>
          <p:cNvSpPr>
            <a:spLocks noGrp="1"/>
          </p:cNvSpPr>
          <p:nvPr>
            <p:ph type="ftr" sz="quarter" idx="11"/>
          </p:nvPr>
        </p:nvSpPr>
        <p:spPr/>
        <p:txBody>
          <a:bodyPr/>
          <a:lstStyle>
            <a:lvl1pPr>
              <a:defRPr/>
            </a:lvl1pPr>
          </a:lstStyle>
          <a:p>
            <a:r>
              <a:rPr lang="en-GB"/>
              <a:t>Wpływ architektury procesora na system operacyjny</a:t>
            </a:r>
          </a:p>
        </p:txBody>
      </p:sp>
      <p:sp>
        <p:nvSpPr>
          <p:cNvPr id="7" name="Symbol zastępczy numeru slajdu 14"/>
          <p:cNvSpPr>
            <a:spLocks noGrp="1"/>
          </p:cNvSpPr>
          <p:nvPr>
            <p:ph type="sldNum" sz="quarter" idx="12"/>
          </p:nvPr>
        </p:nvSpPr>
        <p:spPr>
          <a:xfrm>
            <a:off x="8229600" y="6473825"/>
            <a:ext cx="758825" cy="247650"/>
          </a:xfrm>
        </p:spPr>
        <p:txBody>
          <a:bodyPr/>
          <a:lstStyle>
            <a:lvl1pPr>
              <a:defRPr/>
            </a:lvl1pPr>
          </a:lstStyle>
          <a:p>
            <a:pPr>
              <a:defRPr/>
            </a:pPr>
            <a:fld id="{AB0C6796-360D-4C83-9849-2DBEEB64BECA}" type="slidenum">
              <a:rPr lang="en-GB"/>
              <a:pPr>
                <a:defRPr/>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10"/>
          <p:cNvSpPr>
            <a:spLocks noGrp="1"/>
          </p:cNvSpPr>
          <p:nvPr>
            <p:ph type="dt" sz="half" idx="10"/>
          </p:nvPr>
        </p:nvSpPr>
        <p:spPr/>
        <p:txBody>
          <a:bodyPr/>
          <a:lstStyle>
            <a:lvl1pPr>
              <a:defRPr/>
            </a:lvl1pPr>
          </a:lstStyle>
          <a:p>
            <a:pPr>
              <a:defRPr/>
            </a:pPr>
            <a:r>
              <a:rPr lang="pl-PL" smtClean="0"/>
              <a:t>6.11.08</a:t>
            </a:r>
            <a:endParaRPr lang="en-GB"/>
          </a:p>
        </p:txBody>
      </p:sp>
      <p:sp>
        <p:nvSpPr>
          <p:cNvPr id="5" name="Symbol zastępczy stopki 27"/>
          <p:cNvSpPr>
            <a:spLocks noGrp="1"/>
          </p:cNvSpPr>
          <p:nvPr>
            <p:ph type="ftr" sz="quarter" idx="11"/>
          </p:nvPr>
        </p:nvSpPr>
        <p:spPr/>
        <p:txBody>
          <a:bodyPr/>
          <a:lstStyle>
            <a:lvl1pPr>
              <a:defRPr/>
            </a:lvl1pPr>
          </a:lstStyle>
          <a:p>
            <a:r>
              <a:rPr lang="en-GB"/>
              <a:t>Wpływ architektury procesora na system operacyjny</a:t>
            </a:r>
          </a:p>
        </p:txBody>
      </p:sp>
      <p:sp>
        <p:nvSpPr>
          <p:cNvPr id="6" name="Symbol zastępczy numeru slajdu 4"/>
          <p:cNvSpPr>
            <a:spLocks noGrp="1"/>
          </p:cNvSpPr>
          <p:nvPr>
            <p:ph type="sldNum" sz="quarter" idx="12"/>
          </p:nvPr>
        </p:nvSpPr>
        <p:spPr/>
        <p:txBody>
          <a:bodyPr/>
          <a:lstStyle>
            <a:lvl1pPr>
              <a:defRPr/>
            </a:lvl1pPr>
          </a:lstStyle>
          <a:p>
            <a:pPr>
              <a:defRPr/>
            </a:pPr>
            <a:fld id="{DBC126BB-8881-41F0-83E1-1DFBBE86D52D}" type="slidenum">
              <a:rPr lang="en-GB"/>
              <a:pPr>
                <a:defRPr/>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lvl1pPr>
              <a:defRPr/>
            </a:lvl1pPr>
          </a:lstStyle>
          <a:p>
            <a:pPr>
              <a:defRPr/>
            </a:pPr>
            <a:r>
              <a:rPr lang="pl-PL" smtClean="0"/>
              <a:t>6.11.08</a:t>
            </a:r>
            <a:endParaRPr lang="en-GB"/>
          </a:p>
        </p:txBody>
      </p:sp>
      <p:sp>
        <p:nvSpPr>
          <p:cNvPr id="5" name="Symbol zastępczy stopki 4"/>
          <p:cNvSpPr>
            <a:spLocks noGrp="1"/>
          </p:cNvSpPr>
          <p:nvPr>
            <p:ph type="ftr" sz="quarter" idx="11"/>
          </p:nvPr>
        </p:nvSpPr>
        <p:spPr/>
        <p:txBody>
          <a:bodyPr/>
          <a:lstStyle>
            <a:lvl1pPr>
              <a:defRPr/>
            </a:lvl1pPr>
          </a:lstStyle>
          <a:p>
            <a:r>
              <a:rPr lang="en-GB"/>
              <a:t>Wpływ architektury procesora na system operacyjny</a:t>
            </a:r>
          </a:p>
        </p:txBody>
      </p:sp>
      <p:sp>
        <p:nvSpPr>
          <p:cNvPr id="6" name="Symbol zastępczy numeru slajdu 5"/>
          <p:cNvSpPr>
            <a:spLocks noGrp="1"/>
          </p:cNvSpPr>
          <p:nvPr>
            <p:ph type="sldNum" sz="quarter" idx="12"/>
          </p:nvPr>
        </p:nvSpPr>
        <p:spPr/>
        <p:txBody>
          <a:bodyPr/>
          <a:lstStyle>
            <a:lvl1pPr>
              <a:defRPr/>
            </a:lvl1pPr>
          </a:lstStyle>
          <a:p>
            <a:pPr>
              <a:defRPr/>
            </a:pPr>
            <a:fld id="{DAFE8DBF-DF58-403A-9761-1E861B480E1C}" type="slidenum">
              <a:rPr lang="en-GB"/>
              <a:pPr>
                <a:defRPr/>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lang="pl-PL" smtClean="0"/>
              <a:t>Kliknij, aby edytować styl</a:t>
            </a:r>
            <a:endParaRPr lang="en-US"/>
          </a:p>
        </p:txBody>
      </p:sp>
      <p:sp>
        <p:nvSpPr>
          <p:cNvPr id="27" name="Symbol zastępczy zawartości 26"/>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stopki 18"/>
          <p:cNvSpPr>
            <a:spLocks noGrp="1"/>
          </p:cNvSpPr>
          <p:nvPr>
            <p:ph type="ftr" sz="quarter" idx="11"/>
          </p:nvPr>
        </p:nvSpPr>
        <p:spPr>
          <a:xfrm>
            <a:off x="5224442" y="0"/>
            <a:ext cx="3919558" cy="280966"/>
          </a:xfrm>
        </p:spPr>
        <p:txBody>
          <a:bodyPr/>
          <a:lstStyle>
            <a:lvl1pPr>
              <a:defRPr/>
            </a:lvl1pPr>
          </a:lstStyle>
          <a:p>
            <a:r>
              <a:rPr lang="en-GB"/>
              <a:t>Wpływ architektury procesora na system operacyjny</a:t>
            </a:r>
          </a:p>
        </p:txBody>
      </p:sp>
      <p:sp>
        <p:nvSpPr>
          <p:cNvPr id="6" name="Symbol zastępczy numeru slajdu 15"/>
          <p:cNvSpPr>
            <a:spLocks noGrp="1"/>
          </p:cNvSpPr>
          <p:nvPr>
            <p:ph type="sldNum" sz="quarter" idx="12"/>
          </p:nvPr>
        </p:nvSpPr>
        <p:spPr>
          <a:xfrm>
            <a:off x="8385175" y="6610350"/>
            <a:ext cx="758825" cy="247650"/>
          </a:xfrm>
        </p:spPr>
        <p:txBody>
          <a:bodyPr/>
          <a:lstStyle>
            <a:lvl1pPr>
              <a:defRPr/>
            </a:lvl1pPr>
          </a:lstStyle>
          <a:p>
            <a:pPr>
              <a:defRPr/>
            </a:pPr>
            <a:fld id="{41E9182A-739A-4191-A866-EAB89E799C08}" type="slidenum">
              <a:rPr lang="en-GB"/>
              <a:pPr>
                <a:defRPr/>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Łącznik prosty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lang="pl-PL" smtClean="0"/>
              <a:t>Kliknij, aby edytować styl</a:t>
            </a:r>
            <a:endParaRPr lang="en-US"/>
          </a:p>
        </p:txBody>
      </p:sp>
      <p:sp>
        <p:nvSpPr>
          <p:cNvPr id="5" name="Symbol zastępczy daty 18"/>
          <p:cNvSpPr>
            <a:spLocks noGrp="1"/>
          </p:cNvSpPr>
          <p:nvPr>
            <p:ph type="dt" sz="half" idx="10"/>
          </p:nvPr>
        </p:nvSpPr>
        <p:spPr/>
        <p:txBody>
          <a:bodyPr/>
          <a:lstStyle>
            <a:lvl1pPr>
              <a:defRPr/>
            </a:lvl1pPr>
          </a:lstStyle>
          <a:p>
            <a:pPr>
              <a:defRPr/>
            </a:pPr>
            <a:r>
              <a:rPr lang="pl-PL" smtClean="0"/>
              <a:t>6.11.08</a:t>
            </a:r>
            <a:endParaRPr lang="en-GB"/>
          </a:p>
        </p:txBody>
      </p:sp>
      <p:sp>
        <p:nvSpPr>
          <p:cNvPr id="7" name="Symbol zastępczy stopki 10"/>
          <p:cNvSpPr>
            <a:spLocks noGrp="1"/>
          </p:cNvSpPr>
          <p:nvPr>
            <p:ph type="ftr" sz="quarter" idx="11"/>
          </p:nvPr>
        </p:nvSpPr>
        <p:spPr/>
        <p:txBody>
          <a:bodyPr/>
          <a:lstStyle>
            <a:lvl1pPr>
              <a:defRPr/>
            </a:lvl1pPr>
          </a:lstStyle>
          <a:p>
            <a:r>
              <a:rPr lang="en-GB"/>
              <a:t>Wpływ architektury procesora na system operacyjny</a:t>
            </a:r>
          </a:p>
        </p:txBody>
      </p:sp>
      <p:sp>
        <p:nvSpPr>
          <p:cNvPr id="9" name="Symbol zastępczy numeru slajdu 15"/>
          <p:cNvSpPr>
            <a:spLocks noGrp="1"/>
          </p:cNvSpPr>
          <p:nvPr>
            <p:ph type="sldNum" sz="quarter" idx="12"/>
          </p:nvPr>
        </p:nvSpPr>
        <p:spPr/>
        <p:txBody>
          <a:bodyPr/>
          <a:lstStyle>
            <a:lvl1pPr>
              <a:defRPr/>
            </a:lvl1pPr>
          </a:lstStyle>
          <a:p>
            <a:pPr>
              <a:defRPr/>
            </a:pPr>
            <a:fld id="{C5028579-221A-4376-948D-C4859796946C}"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lang="pl-PL" smtClean="0"/>
              <a:t>Kliknij, aby edytować styl</a:t>
            </a:r>
            <a:endParaRPr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10"/>
          <p:cNvSpPr>
            <a:spLocks noGrp="1"/>
          </p:cNvSpPr>
          <p:nvPr>
            <p:ph type="dt" sz="half" idx="10"/>
          </p:nvPr>
        </p:nvSpPr>
        <p:spPr/>
        <p:txBody>
          <a:bodyPr/>
          <a:lstStyle>
            <a:lvl1pPr>
              <a:defRPr/>
            </a:lvl1pPr>
          </a:lstStyle>
          <a:p>
            <a:pPr>
              <a:defRPr/>
            </a:pPr>
            <a:r>
              <a:rPr lang="pl-PL" smtClean="0"/>
              <a:t>6.11.08</a:t>
            </a:r>
            <a:endParaRPr lang="en-GB"/>
          </a:p>
        </p:txBody>
      </p:sp>
      <p:sp>
        <p:nvSpPr>
          <p:cNvPr id="6" name="Symbol zastępczy stopki 27"/>
          <p:cNvSpPr>
            <a:spLocks noGrp="1"/>
          </p:cNvSpPr>
          <p:nvPr>
            <p:ph type="ftr" sz="quarter" idx="11"/>
          </p:nvPr>
        </p:nvSpPr>
        <p:spPr/>
        <p:txBody>
          <a:bodyPr/>
          <a:lstStyle>
            <a:lvl1pPr>
              <a:defRPr/>
            </a:lvl1pPr>
          </a:lstStyle>
          <a:p>
            <a:r>
              <a:rPr lang="en-GB"/>
              <a:t>Wpływ architektury procesora na system operacyjny</a:t>
            </a:r>
          </a:p>
        </p:txBody>
      </p:sp>
      <p:sp>
        <p:nvSpPr>
          <p:cNvPr id="7" name="Symbol zastępczy numeru slajdu 4"/>
          <p:cNvSpPr>
            <a:spLocks noGrp="1"/>
          </p:cNvSpPr>
          <p:nvPr>
            <p:ph type="sldNum" sz="quarter" idx="12"/>
          </p:nvPr>
        </p:nvSpPr>
        <p:spPr/>
        <p:txBody>
          <a:bodyPr/>
          <a:lstStyle>
            <a:lvl1pPr>
              <a:defRPr/>
            </a:lvl1pPr>
          </a:lstStyle>
          <a:p>
            <a:pPr>
              <a:defRPr/>
            </a:pPr>
            <a:fld id="{B6C8C624-D624-4E23-A442-2A8C7F67242F}" type="slidenum">
              <a:rPr lang="en-GB"/>
              <a:pPr>
                <a:defRPr/>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ytuł 28"/>
          <p:cNvSpPr>
            <a:spLocks noGrp="1"/>
          </p:cNvSpPr>
          <p:nvPr>
            <p:ph type="title"/>
          </p:nvPr>
        </p:nvSpPr>
        <p:spPr>
          <a:xfrm>
            <a:off x="304800" y="5410200"/>
            <a:ext cx="8610600" cy="882650"/>
          </a:xfrm>
        </p:spPr>
        <p:txBody>
          <a:bodyPr/>
          <a:lstStyle>
            <a:lvl1pPr>
              <a:defRPr/>
            </a:lvl1pPr>
          </a:lstStyle>
          <a:p>
            <a:r>
              <a:rPr lang="pl-PL" smtClean="0"/>
              <a:t>Kliknij, aby edytować styl</a:t>
            </a:r>
            <a:endParaRPr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8" name="Symbol zastępczy daty 9"/>
          <p:cNvSpPr>
            <a:spLocks noGrp="1"/>
          </p:cNvSpPr>
          <p:nvPr>
            <p:ph type="dt" sz="half" idx="10"/>
          </p:nvPr>
        </p:nvSpPr>
        <p:spPr/>
        <p:txBody>
          <a:bodyPr/>
          <a:lstStyle>
            <a:lvl1pPr>
              <a:defRPr/>
            </a:lvl1pPr>
          </a:lstStyle>
          <a:p>
            <a:pPr>
              <a:defRPr/>
            </a:pPr>
            <a:r>
              <a:rPr lang="pl-PL" smtClean="0"/>
              <a:t>6.11.08</a:t>
            </a:r>
            <a:endParaRPr lang="en-GB"/>
          </a:p>
        </p:txBody>
      </p:sp>
      <p:sp>
        <p:nvSpPr>
          <p:cNvPr id="9" name="Symbol zastępczy stopki 5"/>
          <p:cNvSpPr>
            <a:spLocks noGrp="1"/>
          </p:cNvSpPr>
          <p:nvPr>
            <p:ph type="ftr" sz="quarter" idx="11"/>
          </p:nvPr>
        </p:nvSpPr>
        <p:spPr/>
        <p:txBody>
          <a:bodyPr/>
          <a:lstStyle>
            <a:lvl1pPr>
              <a:defRPr/>
            </a:lvl1pPr>
          </a:lstStyle>
          <a:p>
            <a:r>
              <a:rPr lang="en-GB"/>
              <a:t>Wpływ architektury procesora na system operacyjny</a:t>
            </a:r>
          </a:p>
        </p:txBody>
      </p:sp>
      <p:sp>
        <p:nvSpPr>
          <p:cNvPr id="10" name="Symbol zastępczy numeru slajdu 6"/>
          <p:cNvSpPr>
            <a:spLocks noGrp="1"/>
          </p:cNvSpPr>
          <p:nvPr>
            <p:ph type="sldNum" sz="quarter" idx="12"/>
          </p:nvPr>
        </p:nvSpPr>
        <p:spPr>
          <a:xfrm>
            <a:off x="8229600" y="6477000"/>
            <a:ext cx="762000" cy="247650"/>
          </a:xfrm>
        </p:spPr>
        <p:txBody>
          <a:bodyPr/>
          <a:lstStyle>
            <a:lvl1pPr>
              <a:defRPr/>
            </a:lvl1pPr>
          </a:lstStyle>
          <a:p>
            <a:pPr>
              <a:defRPr/>
            </a:pPr>
            <a:fld id="{188504F3-7454-4048-960E-0CB99C969EA1}" type="slidenum">
              <a:rPr lang="en-GB"/>
              <a:pPr>
                <a:defRPr/>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lang="pl-PL" smtClean="0"/>
              <a:t>Kliknij, aby edytować styl</a:t>
            </a:r>
            <a:endParaRPr lang="en-US"/>
          </a:p>
        </p:txBody>
      </p:sp>
      <p:sp>
        <p:nvSpPr>
          <p:cNvPr id="3" name="Symbol zastępczy daty 10"/>
          <p:cNvSpPr>
            <a:spLocks noGrp="1"/>
          </p:cNvSpPr>
          <p:nvPr>
            <p:ph type="dt" sz="half" idx="10"/>
          </p:nvPr>
        </p:nvSpPr>
        <p:spPr/>
        <p:txBody>
          <a:bodyPr/>
          <a:lstStyle>
            <a:lvl1pPr>
              <a:defRPr/>
            </a:lvl1pPr>
          </a:lstStyle>
          <a:p>
            <a:pPr>
              <a:defRPr/>
            </a:pPr>
            <a:r>
              <a:rPr lang="pl-PL" smtClean="0"/>
              <a:t>6.11.08</a:t>
            </a:r>
            <a:endParaRPr lang="en-GB"/>
          </a:p>
        </p:txBody>
      </p:sp>
      <p:sp>
        <p:nvSpPr>
          <p:cNvPr id="4" name="Symbol zastępczy stopki 27"/>
          <p:cNvSpPr>
            <a:spLocks noGrp="1"/>
          </p:cNvSpPr>
          <p:nvPr>
            <p:ph type="ftr" sz="quarter" idx="11"/>
          </p:nvPr>
        </p:nvSpPr>
        <p:spPr/>
        <p:txBody>
          <a:bodyPr/>
          <a:lstStyle>
            <a:lvl1pPr>
              <a:defRPr/>
            </a:lvl1pPr>
          </a:lstStyle>
          <a:p>
            <a:r>
              <a:rPr lang="en-GB"/>
              <a:t>Wpływ architektury procesora na system operacyjny</a:t>
            </a:r>
          </a:p>
        </p:txBody>
      </p:sp>
      <p:sp>
        <p:nvSpPr>
          <p:cNvPr id="5" name="Symbol zastępczy numeru slajdu 4"/>
          <p:cNvSpPr>
            <a:spLocks noGrp="1"/>
          </p:cNvSpPr>
          <p:nvPr>
            <p:ph type="sldNum" sz="quarter" idx="12"/>
          </p:nvPr>
        </p:nvSpPr>
        <p:spPr/>
        <p:txBody>
          <a:bodyPr/>
          <a:lstStyle>
            <a:lvl1pPr>
              <a:defRPr/>
            </a:lvl1pPr>
          </a:lstStyle>
          <a:p>
            <a:pPr>
              <a:defRPr/>
            </a:pPr>
            <a:fld id="{FAEF74F1-E8CF-472B-97FD-0BC135F4DC18}" type="slidenum">
              <a:rPr lang="en-GB"/>
              <a:pPr>
                <a:defRPr/>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2"/>
          <p:cNvSpPr>
            <a:spLocks noGrp="1"/>
          </p:cNvSpPr>
          <p:nvPr>
            <p:ph type="dt" sz="half" idx="10"/>
          </p:nvPr>
        </p:nvSpPr>
        <p:spPr/>
        <p:txBody>
          <a:bodyPr/>
          <a:lstStyle>
            <a:lvl1pPr>
              <a:defRPr/>
            </a:lvl1pPr>
          </a:lstStyle>
          <a:p>
            <a:pPr>
              <a:defRPr/>
            </a:pPr>
            <a:r>
              <a:rPr lang="pl-PL" smtClean="0"/>
              <a:t>6.11.08</a:t>
            </a:r>
            <a:endParaRPr lang="en-GB"/>
          </a:p>
        </p:txBody>
      </p:sp>
      <p:sp>
        <p:nvSpPr>
          <p:cNvPr id="3" name="Symbol zastępczy stopki 23"/>
          <p:cNvSpPr>
            <a:spLocks noGrp="1"/>
          </p:cNvSpPr>
          <p:nvPr>
            <p:ph type="ftr" sz="quarter" idx="11"/>
          </p:nvPr>
        </p:nvSpPr>
        <p:spPr/>
        <p:txBody>
          <a:bodyPr/>
          <a:lstStyle>
            <a:lvl1pPr>
              <a:defRPr/>
            </a:lvl1pPr>
          </a:lstStyle>
          <a:p>
            <a:r>
              <a:rPr lang="en-GB"/>
              <a:t>Wpływ architektury procesora na system operacyjny</a:t>
            </a:r>
          </a:p>
        </p:txBody>
      </p:sp>
      <p:sp>
        <p:nvSpPr>
          <p:cNvPr id="4" name="Symbol zastępczy numeru slajdu 6"/>
          <p:cNvSpPr>
            <a:spLocks noGrp="1"/>
          </p:cNvSpPr>
          <p:nvPr>
            <p:ph type="sldNum" sz="quarter" idx="12"/>
          </p:nvPr>
        </p:nvSpPr>
        <p:spPr/>
        <p:txBody>
          <a:bodyPr/>
          <a:lstStyle>
            <a:lvl1pPr>
              <a:defRPr/>
            </a:lvl1pPr>
          </a:lstStyle>
          <a:p>
            <a:pPr>
              <a:defRPr/>
            </a:pPr>
            <a:fld id="{65FEA59D-C19A-4CC4-830E-5B9F6DFEF7F3}" type="slidenum">
              <a:rPr lang="en-GB"/>
              <a:pPr>
                <a:defRPr/>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5" name="Łącznik prosty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ytuł 11"/>
          <p:cNvSpPr>
            <a:spLocks noGrp="1"/>
          </p:cNvSpPr>
          <p:nvPr>
            <p:ph type="title"/>
          </p:nvPr>
        </p:nvSpPr>
        <p:spPr>
          <a:xfrm>
            <a:off x="457200" y="5486400"/>
            <a:ext cx="8458200" cy="520700"/>
          </a:xfrm>
        </p:spPr>
        <p:txBody>
          <a:bodyPr/>
          <a:lstStyle>
            <a:lvl1pPr algn="l">
              <a:buNone/>
              <a:defRPr sz="2000" b="1"/>
            </a:lvl1pPr>
          </a:lstStyle>
          <a:p>
            <a:r>
              <a:rPr lang="pl-PL" smtClean="0"/>
              <a:t>Kliknij, aby edytować styl</a:t>
            </a:r>
            <a:endParaRPr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daty 24"/>
          <p:cNvSpPr>
            <a:spLocks noGrp="1"/>
          </p:cNvSpPr>
          <p:nvPr>
            <p:ph type="dt" sz="half" idx="10"/>
          </p:nvPr>
        </p:nvSpPr>
        <p:spPr/>
        <p:txBody>
          <a:bodyPr/>
          <a:lstStyle>
            <a:lvl1pPr>
              <a:defRPr/>
            </a:lvl1pPr>
          </a:lstStyle>
          <a:p>
            <a:pPr>
              <a:defRPr/>
            </a:pPr>
            <a:r>
              <a:rPr lang="pl-PL" smtClean="0"/>
              <a:t>6.11.08</a:t>
            </a:r>
            <a:endParaRPr lang="en-GB"/>
          </a:p>
        </p:txBody>
      </p:sp>
      <p:sp>
        <p:nvSpPr>
          <p:cNvPr id="7" name="Symbol zastępczy stopki 28"/>
          <p:cNvSpPr>
            <a:spLocks noGrp="1"/>
          </p:cNvSpPr>
          <p:nvPr>
            <p:ph type="ftr" sz="quarter" idx="11"/>
          </p:nvPr>
        </p:nvSpPr>
        <p:spPr/>
        <p:txBody>
          <a:bodyPr/>
          <a:lstStyle>
            <a:lvl1pPr>
              <a:defRPr/>
            </a:lvl1pPr>
          </a:lstStyle>
          <a:p>
            <a:r>
              <a:rPr lang="en-GB"/>
              <a:t>Wpływ architektury procesora na system operacyjny</a:t>
            </a:r>
          </a:p>
        </p:txBody>
      </p:sp>
      <p:sp>
        <p:nvSpPr>
          <p:cNvPr id="8" name="Symbol zastępczy numeru slajdu 6"/>
          <p:cNvSpPr>
            <a:spLocks noGrp="1"/>
          </p:cNvSpPr>
          <p:nvPr>
            <p:ph type="sldNum" sz="quarter" idx="12"/>
          </p:nvPr>
        </p:nvSpPr>
        <p:spPr/>
        <p:txBody>
          <a:bodyPr/>
          <a:lstStyle>
            <a:lvl1pPr>
              <a:defRPr/>
            </a:lvl1pPr>
          </a:lstStyle>
          <a:p>
            <a:pPr>
              <a:defRPr/>
            </a:pPr>
            <a:fld id="{55DE3A0F-84E1-4681-8714-3B8B8D8DD71D}" type="slidenum">
              <a:rPr lang="en-GB"/>
              <a:pPr>
                <a:defRPr/>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pl-PL" noProof="0" smtClean="0"/>
              <a:t>Kliknij ikonę, aby dodać obraz</a:t>
            </a:r>
            <a:endParaRPr lang="en-US" noProof="0"/>
          </a:p>
        </p:txBody>
      </p:sp>
      <p:sp>
        <p:nvSpPr>
          <p:cNvPr id="17" name="Tytuł 16"/>
          <p:cNvSpPr>
            <a:spLocks noGrp="1"/>
          </p:cNvSpPr>
          <p:nvPr>
            <p:ph type="title"/>
          </p:nvPr>
        </p:nvSpPr>
        <p:spPr>
          <a:xfrm>
            <a:off x="381000" y="4993760"/>
            <a:ext cx="5867400" cy="522288"/>
          </a:xfrm>
        </p:spPr>
        <p:txBody>
          <a:bodyPr/>
          <a:lstStyle>
            <a:lvl1pPr algn="l">
              <a:buNone/>
              <a:defRPr sz="2000" b="1"/>
            </a:lvl1pPr>
          </a:lstStyle>
          <a:p>
            <a:r>
              <a:rPr lang="pl-PL" smtClean="0"/>
              <a:t>Kliknij, aby edytować styl</a:t>
            </a:r>
            <a:endParaRPr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pl-PL" smtClean="0"/>
              <a:t>Kliknij, aby edytować style wzorca tekstu</a:t>
            </a:r>
          </a:p>
        </p:txBody>
      </p:sp>
      <p:sp>
        <p:nvSpPr>
          <p:cNvPr id="5" name="Symbol zastępczy daty 6"/>
          <p:cNvSpPr>
            <a:spLocks noGrp="1"/>
          </p:cNvSpPr>
          <p:nvPr>
            <p:ph type="dt" sz="half" idx="10"/>
          </p:nvPr>
        </p:nvSpPr>
        <p:spPr/>
        <p:txBody>
          <a:bodyPr/>
          <a:lstStyle>
            <a:lvl1pPr>
              <a:defRPr/>
            </a:lvl1pPr>
          </a:lstStyle>
          <a:p>
            <a:pPr>
              <a:defRPr/>
            </a:pPr>
            <a:r>
              <a:rPr lang="pl-PL" smtClean="0"/>
              <a:t>6.11.08</a:t>
            </a:r>
            <a:endParaRPr lang="en-GB"/>
          </a:p>
        </p:txBody>
      </p:sp>
      <p:sp>
        <p:nvSpPr>
          <p:cNvPr id="6" name="Symbol zastępczy stopki 4"/>
          <p:cNvSpPr>
            <a:spLocks noGrp="1"/>
          </p:cNvSpPr>
          <p:nvPr>
            <p:ph type="ftr" sz="quarter" idx="11"/>
          </p:nvPr>
        </p:nvSpPr>
        <p:spPr/>
        <p:txBody>
          <a:bodyPr/>
          <a:lstStyle>
            <a:lvl1pPr>
              <a:defRPr/>
            </a:lvl1pPr>
          </a:lstStyle>
          <a:p>
            <a:r>
              <a:rPr lang="en-GB"/>
              <a:t>Wpływ architektury procesora na system operacyjny</a:t>
            </a:r>
          </a:p>
        </p:txBody>
      </p:sp>
      <p:sp>
        <p:nvSpPr>
          <p:cNvPr id="7" name="Symbol zastępczy numeru slajdu 30"/>
          <p:cNvSpPr>
            <a:spLocks noGrp="1"/>
          </p:cNvSpPr>
          <p:nvPr>
            <p:ph type="sldNum" sz="quarter" idx="12"/>
          </p:nvPr>
        </p:nvSpPr>
        <p:spPr/>
        <p:txBody>
          <a:bodyPr/>
          <a:lstStyle>
            <a:lvl1pPr>
              <a:defRPr/>
            </a:lvl1pPr>
          </a:lstStyle>
          <a:p>
            <a:pPr>
              <a:defRPr/>
            </a:pPr>
            <a:fld id="{B3DF27AF-0338-40BC-8FBB-993E440ECD6A}" type="slidenum">
              <a:rPr lang="en-GB"/>
              <a:pPr>
                <a:defRPr/>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4101" name="Symbol zastępczy tekstu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smtClean="0">
                <a:solidFill>
                  <a:schemeClr val="accent1">
                    <a:shade val="75000"/>
                  </a:schemeClr>
                </a:solidFill>
              </a:defRPr>
            </a:lvl1pPr>
          </a:lstStyle>
          <a:p>
            <a:pPr>
              <a:defRPr/>
            </a:pPr>
            <a:r>
              <a:rPr lang="pl-PL" smtClean="0"/>
              <a:t>6.11.08</a:t>
            </a:r>
            <a:endParaRPr lang="en-GB"/>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ea typeface="msmincho" charset="0"/>
                <a:cs typeface="msmincho" charset="0"/>
              </a:defRPr>
            </a:lvl1pPr>
          </a:lstStyle>
          <a:p>
            <a:r>
              <a:rPr lang="en-GB"/>
              <a:t>Wpływ architektury procesora na system operacyjny</a:t>
            </a:r>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92A3CB58-7139-4DE5-95F3-CE291D2435D0}" type="slidenum">
              <a:rPr lang="en-GB"/>
              <a:pPr>
                <a:defRPr/>
              </a:pPr>
              <a:t>‹#›</a:t>
            </a:fld>
            <a:endParaRPr lang="en-GB"/>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lang="pl-PL" smtClean="0"/>
              <a:t>Kliknij, aby edytować styl</a:t>
            </a:r>
            <a:endParaRPr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69" r:id="rId4"/>
    <p:sldLayoutId id="2147483875" r:id="rId5"/>
    <p:sldLayoutId id="2147483870" r:id="rId6"/>
    <p:sldLayoutId id="2147483876" r:id="rId7"/>
    <p:sldLayoutId id="2147483877" r:id="rId8"/>
    <p:sldLayoutId id="2147483878" r:id="rId9"/>
    <p:sldLayoutId id="2147483871" r:id="rId10"/>
    <p:sldLayoutId id="2147483879" r:id="rId11"/>
  </p:sldLayoutIdLst>
  <p:transition>
    <p:fade/>
  </p:transition>
  <p:hf hd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comments" Target="../comments/commen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QuickStyle" Target="../diagrams/quickStyle7.xml"/><Relationship Id="rId3" Type="http://schemas.openxmlformats.org/officeDocument/2006/relationships/diagramData" Target="../diagrams/data5.xml"/><Relationship Id="rId7" Type="http://schemas.openxmlformats.org/officeDocument/2006/relationships/diagramData" Target="../diagrams/data6.xml"/><Relationship Id="rId12" Type="http://schemas.openxmlformats.org/officeDocument/2006/relationships/diagramLayout" Target="../diagrams/layout7.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Data" Target="../diagrams/data7.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 Id="rId14" Type="http://schemas.openxmlformats.org/officeDocument/2006/relationships/diagramColors" Target="../diagrams/colors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Data" Target="../diagrams/data11.xml"/><Relationship Id="rId7" Type="http://schemas.openxmlformats.org/officeDocument/2006/relationships/diagramData" Target="../diagrams/data1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diagramColors" Target="../diagrams/colors12.xml"/><Relationship Id="rId4" Type="http://schemas.openxmlformats.org/officeDocument/2006/relationships/diagramLayout" Target="../diagrams/layout11.xml"/><Relationship Id="rId9"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bravo.ce.uniroma2.it/techreps/sprgtv_tr001.pdf" TargetMode="External"/><Relationship Id="rId2" Type="http://schemas.openxmlformats.org/officeDocument/2006/relationships/hyperlink" Target="http://pl.wikipedia.org/wiki/Playstation_3" TargetMode="External"/><Relationship Id="rId1" Type="http://schemas.openxmlformats.org/officeDocument/2006/relationships/slideLayout" Target="../slideLayouts/slideLayout2.xml"/><Relationship Id="rId6" Type="http://schemas.openxmlformats.org/officeDocument/2006/relationships/hyperlink" Target="http://pl.wikipedia.org/wiki/Prawo_Amdahla" TargetMode="External"/><Relationship Id="rId5" Type="http://schemas.openxmlformats.org/officeDocument/2006/relationships/hyperlink" Target="http://rainbow.mimuw.edu.pl/SO/Projekt04-05/temat4-g5/" TargetMode="External"/><Relationship Id="rId4" Type="http://schemas.openxmlformats.org/officeDocument/2006/relationships/hyperlink" Target="http://www.embedded-control-europe.com/c_ece_knowhow/719/ecedec05p32.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bravo.ce.uniroma2.it/techreps/sprgtv_tr001.pdf" TargetMode="External"/><Relationship Id="rId2" Type="http://schemas.openxmlformats.org/officeDocument/2006/relationships/hyperlink" Target="http://pl.wikipedia.org/wiki/Playstation_3" TargetMode="External"/><Relationship Id="rId1" Type="http://schemas.openxmlformats.org/officeDocument/2006/relationships/slideLayout" Target="../slideLayouts/slideLayout2.xml"/><Relationship Id="rId6" Type="http://schemas.openxmlformats.org/officeDocument/2006/relationships/hyperlink" Target="http://pl.wikipedia.org/wiki/Prawo_Amdahla" TargetMode="External"/><Relationship Id="rId5" Type="http://schemas.openxmlformats.org/officeDocument/2006/relationships/hyperlink" Target="http://rainbow.mimuw.edu.pl/SO/Projekt04-05/temat4-g5/" TargetMode="External"/><Relationship Id="rId4" Type="http://schemas.openxmlformats.org/officeDocument/2006/relationships/hyperlink" Target="http://www.embedded-control-europe.com/c_ece_knowhow/719/ecedec05p32.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80.xml.rels><?xml version="1.0" encoding="UTF-8" standalone="yes"?>
<Relationships xmlns="http://schemas.openxmlformats.org/package/2006/relationships"><Relationship Id="rId8" Type="http://schemas.openxmlformats.org/officeDocument/2006/relationships/hyperlink" Target="http://en.wikipedia.org/wiki/Physical_Address_Extension" TargetMode="External"/><Relationship Id="rId13" Type="http://schemas.openxmlformats.org/officeDocument/2006/relationships/hyperlink" Target="http://support.microsoft.com/kb/946765" TargetMode="External"/><Relationship Id="rId18" Type="http://schemas.openxmlformats.org/officeDocument/2006/relationships/hyperlink" Target="http://www.microsoft.com/whdc/system/platform/64bit/WoW64_bestprac.mspx" TargetMode="External"/><Relationship Id="rId3" Type="http://schemas.openxmlformats.org/officeDocument/2006/relationships/hyperlink" Target="http://www.ibm.com/developerworks/library/l-port64.html" TargetMode="External"/><Relationship Id="rId7" Type="http://schemas.openxmlformats.org/officeDocument/2006/relationships/hyperlink" Target="http://www.eweek.com/c/a/Security/When-Windows-Goes-All-64Bit/?kc=rss" TargetMode="External"/><Relationship Id="rId12" Type="http://schemas.openxmlformats.org/officeDocument/2006/relationships/hyperlink" Target="http://www.microsoft.com/servers/64bit/overview.mspx" TargetMode="External"/><Relationship Id="rId17" Type="http://schemas.openxmlformats.org/officeDocument/2006/relationships/hyperlink" Target="http://www.linuxforums.org/forum/linux-tutorials-howtos-reference-material/69585-should-you-choose-32-bit-64-bit-linux.html" TargetMode="External"/><Relationship Id="rId2" Type="http://schemas.openxmlformats.org/officeDocument/2006/relationships/hyperlink" Target="http://www.unix.org/whitepapers/64bit.html" TargetMode="External"/><Relationship Id="rId16" Type="http://schemas.openxmlformats.org/officeDocument/2006/relationships/hyperlink" Target="http://czytelnia.ubuntu.pl/index.php/2008/10/28/ubuntu-810-rc-64-bit-kontra-ruri-7705-alpha-31-bit-wrazenia-z-instalacji/" TargetMode="External"/><Relationship Id="rId1" Type="http://schemas.openxmlformats.org/officeDocument/2006/relationships/slideLayout" Target="../slideLayouts/slideLayout2.xml"/><Relationship Id="rId6" Type="http://schemas.openxmlformats.org/officeDocument/2006/relationships/hyperlink" Target="http://arstechnica.com/articles/paedia/cpu/x86-64.ars" TargetMode="External"/><Relationship Id="rId11" Type="http://schemas.openxmlformats.org/officeDocument/2006/relationships/hyperlink" Target="http://en.wikipedia.org/wiki/X86-64" TargetMode="External"/><Relationship Id="rId5" Type="http://schemas.openxmlformats.org/officeDocument/2006/relationships/hyperlink" Target="http://windowssecrets.com/2008/09/25/03-Dont-go-from-XP-to-Vista-unless-you-go-64-bit" TargetMode="External"/><Relationship Id="rId15" Type="http://schemas.openxmlformats.org/officeDocument/2006/relationships/hyperlink" Target="http://www.weblearn.hs-bremen.de/risse/RST/assign02/ALPHA/alpha.html" TargetMode="External"/><Relationship Id="rId10" Type="http://schemas.openxmlformats.org/officeDocument/2006/relationships/hyperlink" Target="http://en.wikipedia.org/wiki/64-bit" TargetMode="External"/><Relationship Id="rId19" Type="http://schemas.openxmlformats.org/officeDocument/2006/relationships/hyperlink" Target="http://en.wikipedia.org/wiki/Year_2038_problem" TargetMode="External"/><Relationship Id="rId4" Type="http://schemas.openxmlformats.org/officeDocument/2006/relationships/hyperlink" Target="http://www.pugetsystems.com/articles.php?id=63" TargetMode="External"/><Relationship Id="rId9" Type="http://schemas.openxmlformats.org/officeDocument/2006/relationships/hyperlink" Target="http://www.start64.com/index.php?option=com_content&amp;task=view&amp;id=100&amp;Itemid=61" TargetMode="External"/><Relationship Id="rId14" Type="http://schemas.openxmlformats.org/officeDocument/2006/relationships/hyperlink" Target="http://www.glossar.de/glossar/1frame.htm?http://www.glossar.de/glossar/z_alphachip.htm" TargetMode="Externa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28596" y="3500438"/>
            <a:ext cx="8215370" cy="1714512"/>
          </a:xfrm>
          <a:prstGeom prst="rect">
            <a:avLst/>
          </a:prstGeom>
          <a:noFill/>
          <a:ln w="9525">
            <a:noFill/>
            <a:round/>
            <a:headEnd/>
            <a:tailEnd/>
          </a:ln>
          <a:effectLst/>
        </p:spPr>
        <p:txBody>
          <a:bodyPr lIns="90000" tIns="46800" rIns="90000" bIns="46800"/>
          <a:lstStyle/>
          <a:p>
            <a:pPr algn="ctr">
              <a:lnSpc>
                <a:spcPct val="93000"/>
              </a:lnSpc>
              <a:buClr>
                <a:srgbClr val="444D2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pc="300" err="1">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Wpływ</a:t>
            </a:r>
            <a:r>
              <a:rPr lang="en-GB" sz="3600" b="1" spc="300">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 </a:t>
            </a:r>
            <a:r>
              <a:rPr lang="en-GB" sz="3600" b="1" spc="300" err="1">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architektury</a:t>
            </a:r>
            <a:r>
              <a:rPr lang="en-GB" sz="3600" b="1" spc="300">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 </a:t>
            </a:r>
            <a:r>
              <a:rPr lang="en-GB" sz="3600" b="1" spc="300" err="1">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procesora</a:t>
            </a:r>
            <a:r>
              <a:rPr lang="en-GB" sz="3600" b="1" spc="300">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 </a:t>
            </a:r>
            <a:r>
              <a:rPr lang="en-GB" sz="3600" b="1" spc="300" err="1">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na</a:t>
            </a:r>
            <a:r>
              <a:rPr lang="en-GB" sz="3600" b="1" spc="300">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 system </a:t>
            </a:r>
            <a:r>
              <a:rPr lang="en-GB" sz="3600" b="1" spc="300" err="1">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rPr>
              <a:t>operacyjny</a:t>
            </a:r>
            <a:endParaRPr lang="en-GB" sz="3600" b="1" spc="300">
              <a:ln w="11430" cmpd="sng">
                <a:solidFill>
                  <a:schemeClr val="accent2"/>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charset="0"/>
              <a:ea typeface="msmincho" charset="0"/>
              <a:cs typeface="msmincho" charset="0"/>
            </a:endParaRPr>
          </a:p>
        </p:txBody>
      </p:sp>
      <p:sp>
        <p:nvSpPr>
          <p:cNvPr id="8194" name="Text Box 2"/>
          <p:cNvSpPr txBox="1">
            <a:spLocks noChangeArrowheads="1"/>
          </p:cNvSpPr>
          <p:nvPr/>
        </p:nvSpPr>
        <p:spPr bwMode="auto">
          <a:xfrm>
            <a:off x="1571604" y="5072074"/>
            <a:ext cx="6858048" cy="1143008"/>
          </a:xfrm>
          <a:prstGeom prst="rect">
            <a:avLst/>
          </a:prstGeom>
          <a:noFill/>
          <a:ln w="9525">
            <a:noFill/>
            <a:round/>
            <a:headEnd/>
            <a:tailEnd/>
          </a:ln>
          <a:effectLst/>
        </p:spPr>
        <p:txBody>
          <a:bodyPr lIns="90000" tIns="46800" rIns="90000" bIns="46800"/>
          <a:lstStyle/>
          <a:p>
            <a:pPr algn="r">
              <a:lnSpc>
                <a:spcPct val="93000"/>
              </a:lnSpc>
              <a:spcBef>
                <a:spcPts val="600"/>
              </a:spcBef>
              <a:buClr>
                <a:srgbClr val="A5B592"/>
              </a:buClr>
              <a:buSzPct val="76000"/>
              <a:buFont typeface="Wingdings 3"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err="1">
                <a:ln w="1905"/>
                <a:solidFill>
                  <a:schemeClr val="accent1"/>
                </a:solidFill>
                <a:effectLst>
                  <a:innerShdw blurRad="69850" dist="43180" dir="5400000">
                    <a:srgbClr val="000000">
                      <a:alpha val="65000"/>
                    </a:srgbClr>
                  </a:innerShdw>
                </a:effectLst>
                <a:latin typeface="Arial" charset="0"/>
                <a:ea typeface="msmincho" charset="0"/>
                <a:cs typeface="msmincho" charset="0"/>
              </a:rPr>
              <a:t>Weronika</a:t>
            </a:r>
            <a:r>
              <a:rPr lang="en-GB" sz="2000" b="1">
                <a:ln w="1905"/>
                <a:solidFill>
                  <a:schemeClr val="accent1"/>
                </a:solidFill>
                <a:effectLst>
                  <a:innerShdw blurRad="69850" dist="43180" dir="5400000">
                    <a:srgbClr val="000000">
                      <a:alpha val="65000"/>
                    </a:srgbClr>
                  </a:innerShdw>
                </a:effectLst>
                <a:latin typeface="Arial" charset="0"/>
                <a:ea typeface="msmincho" charset="0"/>
                <a:cs typeface="msmincho" charset="0"/>
              </a:rPr>
              <a:t> </a:t>
            </a:r>
            <a:r>
              <a:rPr lang="en-GB" sz="2000" b="1" err="1" smtClean="0">
                <a:ln w="1905"/>
                <a:solidFill>
                  <a:schemeClr val="accent1"/>
                </a:solidFill>
                <a:effectLst>
                  <a:innerShdw blurRad="69850" dist="43180" dir="5400000">
                    <a:srgbClr val="000000">
                      <a:alpha val="65000"/>
                    </a:srgbClr>
                  </a:innerShdw>
                </a:effectLst>
                <a:latin typeface="Arial" charset="0"/>
                <a:ea typeface="msmincho" charset="0"/>
                <a:cs typeface="msmincho" charset="0"/>
              </a:rPr>
              <a:t>Majewska</a:t>
            </a:r>
            <a:endParaRPr lang="pl-PL" sz="2000" b="1" smtClean="0">
              <a:ln w="1905"/>
              <a:solidFill>
                <a:schemeClr val="accent1"/>
              </a:solidFill>
              <a:effectLst>
                <a:innerShdw blurRad="69850" dist="43180" dir="5400000">
                  <a:srgbClr val="000000">
                    <a:alpha val="65000"/>
                  </a:srgbClr>
                </a:innerShdw>
              </a:effectLst>
              <a:latin typeface="Arial" charset="0"/>
              <a:ea typeface="msmincho" charset="0"/>
              <a:cs typeface="msmincho" charset="0"/>
            </a:endParaRPr>
          </a:p>
          <a:p>
            <a:pPr algn="r">
              <a:lnSpc>
                <a:spcPct val="93000"/>
              </a:lnSpc>
              <a:spcBef>
                <a:spcPts val="600"/>
              </a:spcBef>
              <a:buClr>
                <a:srgbClr val="A5B592"/>
              </a:buClr>
              <a:buSzPct val="76000"/>
              <a:buFont typeface="Wingdings 3"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smtClean="0">
                <a:ln w="1905"/>
                <a:solidFill>
                  <a:schemeClr val="accent1"/>
                </a:solidFill>
                <a:effectLst>
                  <a:innerShdw blurRad="69850" dist="43180" dir="5400000">
                    <a:srgbClr val="000000">
                      <a:alpha val="65000"/>
                    </a:srgbClr>
                  </a:innerShdw>
                </a:effectLst>
                <a:latin typeface="Arial" charset="0"/>
                <a:ea typeface="msmincho" charset="0"/>
                <a:cs typeface="msmincho" charset="0"/>
              </a:rPr>
              <a:t> </a:t>
            </a:r>
            <a:r>
              <a:rPr lang="en-GB" sz="2000" b="1" err="1">
                <a:ln w="1905"/>
                <a:solidFill>
                  <a:schemeClr val="accent1"/>
                </a:solidFill>
                <a:effectLst>
                  <a:innerShdw blurRad="69850" dist="43180" dir="5400000">
                    <a:srgbClr val="000000">
                      <a:alpha val="65000"/>
                    </a:srgbClr>
                  </a:innerShdw>
                </a:effectLst>
                <a:latin typeface="Arial" charset="0"/>
                <a:ea typeface="msmincho" charset="0"/>
                <a:cs typeface="msmincho" charset="0"/>
              </a:rPr>
              <a:t>Michał</a:t>
            </a:r>
            <a:r>
              <a:rPr lang="en-GB" sz="2000" b="1">
                <a:ln w="1905"/>
                <a:solidFill>
                  <a:schemeClr val="accent1"/>
                </a:solidFill>
                <a:effectLst>
                  <a:innerShdw blurRad="69850" dist="43180" dir="5400000">
                    <a:srgbClr val="000000">
                      <a:alpha val="65000"/>
                    </a:srgbClr>
                  </a:innerShdw>
                </a:effectLst>
                <a:latin typeface="Arial" charset="0"/>
                <a:ea typeface="msmincho" charset="0"/>
                <a:cs typeface="msmincho" charset="0"/>
              </a:rPr>
              <a:t> </a:t>
            </a:r>
            <a:r>
              <a:rPr lang="en-GB" sz="2000" b="1" err="1" smtClean="0">
                <a:ln w="1905"/>
                <a:solidFill>
                  <a:schemeClr val="accent1"/>
                </a:solidFill>
                <a:effectLst>
                  <a:innerShdw blurRad="69850" dist="43180" dir="5400000">
                    <a:srgbClr val="000000">
                      <a:alpha val="65000"/>
                    </a:srgbClr>
                  </a:innerShdw>
                </a:effectLst>
                <a:latin typeface="Arial" charset="0"/>
                <a:ea typeface="msmincho" charset="0"/>
                <a:cs typeface="msmincho" charset="0"/>
              </a:rPr>
              <a:t>Kutyła</a:t>
            </a:r>
            <a:endParaRPr lang="pl-PL" sz="2000" b="1" smtClean="0">
              <a:ln w="1905"/>
              <a:solidFill>
                <a:schemeClr val="accent1"/>
              </a:solidFill>
              <a:effectLst>
                <a:innerShdw blurRad="69850" dist="43180" dir="5400000">
                  <a:srgbClr val="000000">
                    <a:alpha val="65000"/>
                  </a:srgbClr>
                </a:innerShdw>
              </a:effectLst>
              <a:latin typeface="Arial" charset="0"/>
              <a:ea typeface="msmincho" charset="0"/>
              <a:cs typeface="msmincho" charset="0"/>
            </a:endParaRPr>
          </a:p>
          <a:p>
            <a:pPr algn="r">
              <a:lnSpc>
                <a:spcPct val="93000"/>
              </a:lnSpc>
              <a:spcBef>
                <a:spcPts val="600"/>
              </a:spcBef>
              <a:buClr>
                <a:srgbClr val="A5B592"/>
              </a:buClr>
              <a:buSzPct val="76000"/>
              <a:buFont typeface="Wingdings 3"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smtClean="0">
                <a:ln w="1905"/>
                <a:solidFill>
                  <a:schemeClr val="accent1"/>
                </a:solidFill>
                <a:effectLst>
                  <a:innerShdw blurRad="69850" dist="43180" dir="5400000">
                    <a:srgbClr val="000000">
                      <a:alpha val="65000"/>
                    </a:srgbClr>
                  </a:innerShdw>
                </a:effectLst>
                <a:latin typeface="Arial" charset="0"/>
                <a:ea typeface="msmincho" charset="0"/>
                <a:cs typeface="msmincho" charset="0"/>
              </a:rPr>
              <a:t> </a:t>
            </a:r>
            <a:r>
              <a:rPr lang="en-GB" sz="2000" b="1">
                <a:ln w="1905"/>
                <a:solidFill>
                  <a:schemeClr val="accent1"/>
                </a:solidFill>
                <a:effectLst>
                  <a:innerShdw blurRad="69850" dist="43180" dir="5400000">
                    <a:srgbClr val="000000">
                      <a:alpha val="65000"/>
                    </a:srgbClr>
                  </a:innerShdw>
                </a:effectLst>
                <a:latin typeface="Arial" charset="0"/>
                <a:ea typeface="msmincho" charset="0"/>
                <a:cs typeface="msmincho" charset="0"/>
              </a:rPr>
              <a:t>Krzysztof </a:t>
            </a:r>
            <a:r>
              <a:rPr lang="en-GB" sz="2000" b="1" err="1">
                <a:ln w="1905"/>
                <a:solidFill>
                  <a:schemeClr val="accent1"/>
                </a:solidFill>
                <a:effectLst>
                  <a:innerShdw blurRad="69850" dist="43180" dir="5400000">
                    <a:srgbClr val="000000">
                      <a:alpha val="65000"/>
                    </a:srgbClr>
                  </a:innerShdw>
                </a:effectLst>
                <a:latin typeface="Arial" charset="0"/>
                <a:ea typeface="msmincho" charset="0"/>
                <a:cs typeface="msmincho" charset="0"/>
              </a:rPr>
              <a:t>Dudzik</a:t>
            </a:r>
            <a:endParaRPr lang="en-GB" sz="2000" b="1">
              <a:ln w="1905"/>
              <a:solidFill>
                <a:schemeClr val="accent1"/>
              </a:solidFill>
              <a:effectLst>
                <a:innerShdw blurRad="69850" dist="43180" dir="5400000">
                  <a:srgbClr val="000000">
                    <a:alpha val="65000"/>
                  </a:srgbClr>
                </a:innerShdw>
              </a:effectLst>
              <a:latin typeface="Arial" charset="0"/>
              <a:ea typeface="msmincho" charset="0"/>
              <a:cs typeface="msmincho" charset="0"/>
            </a:endParaRPr>
          </a:p>
        </p:txBody>
      </p:sp>
      <p:pic>
        <p:nvPicPr>
          <p:cNvPr id="8" name="Obraz 7" descr="windows_xp_logo.png"/>
          <p:cNvPicPr>
            <a:picLocks noChangeAspect="1"/>
          </p:cNvPicPr>
          <p:nvPr/>
        </p:nvPicPr>
        <p:blipFill>
          <a:blip r:embed="rId3" cstate="print"/>
          <a:stretch>
            <a:fillRect/>
          </a:stretch>
        </p:blipFill>
        <p:spPr>
          <a:xfrm>
            <a:off x="214282" y="0"/>
            <a:ext cx="2435078" cy="2285992"/>
          </a:xfrm>
          <a:prstGeom prst="rect">
            <a:avLst/>
          </a:prstGeom>
        </p:spPr>
      </p:pic>
      <p:pic>
        <p:nvPicPr>
          <p:cNvPr id="9" name="Obraz 8" descr="intel core 2 duo dfsaf.png"/>
          <p:cNvPicPr>
            <a:picLocks noChangeAspect="1"/>
          </p:cNvPicPr>
          <p:nvPr/>
        </p:nvPicPr>
        <p:blipFill>
          <a:blip r:embed="rId4"/>
          <a:stretch>
            <a:fillRect/>
          </a:stretch>
        </p:blipFill>
        <p:spPr>
          <a:xfrm>
            <a:off x="2000232" y="0"/>
            <a:ext cx="2850372" cy="2850372"/>
          </a:xfrm>
          <a:prstGeom prst="rect">
            <a:avLst/>
          </a:prstGeom>
        </p:spPr>
      </p:pic>
      <p:pic>
        <p:nvPicPr>
          <p:cNvPr id="5" name="Obraz 4" descr="tux.png"/>
          <p:cNvPicPr>
            <a:picLocks noChangeAspect="1"/>
          </p:cNvPicPr>
          <p:nvPr/>
        </p:nvPicPr>
        <p:blipFill>
          <a:blip r:embed="rId5"/>
          <a:stretch>
            <a:fillRect/>
          </a:stretch>
        </p:blipFill>
        <p:spPr>
          <a:xfrm>
            <a:off x="1142976" y="1000108"/>
            <a:ext cx="2088512" cy="2457441"/>
          </a:xfrm>
          <a:prstGeom prst="rect">
            <a:avLst/>
          </a:prstGeom>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28596" y="285728"/>
            <a:ext cx="8229600" cy="992188"/>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Podejście RISC</a:t>
            </a:r>
          </a:p>
        </p:txBody>
      </p:sp>
      <p:sp>
        <p:nvSpPr>
          <p:cNvPr id="14338" name="Rectangle 2"/>
          <p:cNvSpPr>
            <a:spLocks noGrp="1" noChangeArrowheads="1"/>
          </p:cNvSpPr>
          <p:nvPr>
            <p:ph type="body" idx="4294967295"/>
          </p:nvPr>
        </p:nvSpPr>
        <p:spPr>
          <a:xfrm>
            <a:off x="457200" y="1219200"/>
            <a:ext cx="4016375" cy="4819650"/>
          </a:xfrm>
          <a:ln/>
        </p:spPr>
        <p:txBody>
          <a:bodyPr/>
          <a:lstStyle/>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a:t>Rozbijanie</a:t>
            </a:r>
            <a:r>
              <a:rPr lang="en-GB" sz="2800"/>
              <a:t> </a:t>
            </a:r>
            <a:r>
              <a:rPr lang="en-GB" sz="2800" err="1"/>
              <a:t>polecenia</a:t>
            </a:r>
            <a:r>
              <a:rPr lang="en-GB" sz="2800"/>
              <a:t> </a:t>
            </a:r>
            <a:r>
              <a:rPr lang="en-GB" sz="2800" err="1"/>
              <a:t>na</a:t>
            </a:r>
            <a:r>
              <a:rPr lang="en-GB" sz="2800"/>
              <a:t> </a:t>
            </a:r>
            <a:r>
              <a:rPr lang="en-GB" sz="2800" err="1"/>
              <a:t>kilka</a:t>
            </a:r>
            <a:r>
              <a:rPr lang="en-GB" sz="2800"/>
              <a:t> </a:t>
            </a:r>
            <a:r>
              <a:rPr lang="en-GB" sz="2800" err="1"/>
              <a:t>instrukcji</a:t>
            </a:r>
            <a:r>
              <a:rPr lang="en-GB" sz="2800"/>
              <a:t> </a:t>
            </a:r>
            <a:r>
              <a:rPr lang="en-GB" sz="2800" smtClean="0"/>
              <a:t>asemblera:</a:t>
            </a:r>
            <a:endParaRPr lang="pl-PL" sz="280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LOAD </a:t>
            </a:r>
            <a:r>
              <a:rPr lang="en-GB" b="1"/>
              <a:t>A, </a:t>
            </a:r>
            <a:r>
              <a:rPr lang="en-GB" b="1" smtClean="0"/>
              <a:t>2:3</a:t>
            </a:r>
            <a:endParaRPr lang="pl-PL" b="1"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LOAD </a:t>
            </a:r>
            <a:r>
              <a:rPr lang="en-GB" b="1"/>
              <a:t>B, </a:t>
            </a:r>
            <a:r>
              <a:rPr lang="en-GB" b="1" smtClean="0"/>
              <a:t>5:2</a:t>
            </a:r>
            <a:endParaRPr lang="pl-PL" b="1"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PROD </a:t>
            </a:r>
            <a:r>
              <a:rPr lang="en-GB" b="1"/>
              <a:t>A, </a:t>
            </a:r>
            <a:r>
              <a:rPr lang="en-GB" b="1" smtClean="0"/>
              <a:t>B</a:t>
            </a:r>
            <a:endParaRPr lang="pl-PL" b="1"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smtClean="0"/>
              <a:t>STORE </a:t>
            </a:r>
            <a:r>
              <a:rPr lang="en-GB" b="1"/>
              <a:t>2:3, A</a:t>
            </a:r>
          </a:p>
        </p:txBody>
      </p:sp>
      <p:sp>
        <p:nvSpPr>
          <p:cNvPr id="14339" name="Rectangle 3"/>
          <p:cNvSpPr>
            <a:spLocks noGrp="1" noChangeArrowheads="1"/>
          </p:cNvSpPr>
          <p:nvPr>
            <p:ph type="body" idx="4294967295"/>
          </p:nvPr>
        </p:nvSpPr>
        <p:spPr>
          <a:xfrm>
            <a:off x="4673600" y="1219200"/>
            <a:ext cx="4016375" cy="4819650"/>
          </a:xfrm>
          <a:ln/>
        </p:spPr>
        <p:txBody>
          <a:bodyPr/>
          <a:lstStyle/>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a:t>ZALETY</a:t>
            </a:r>
            <a:r>
              <a:rPr lang="en-GB" sz="3200"/>
              <a:t>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err="1"/>
              <a:t>Więcej</a:t>
            </a:r>
            <a:r>
              <a:rPr lang="en-GB" sz="3200"/>
              <a:t> </a:t>
            </a:r>
            <a:r>
              <a:rPr lang="en-GB" sz="3200" err="1"/>
              <a:t>miejsca</a:t>
            </a:r>
            <a:r>
              <a:rPr lang="en-GB" sz="3200"/>
              <a:t> </a:t>
            </a:r>
            <a:r>
              <a:rPr lang="en-GB" sz="3200" err="1"/>
              <a:t>na</a:t>
            </a:r>
            <a:r>
              <a:rPr lang="en-GB" sz="3200"/>
              <a:t> </a:t>
            </a:r>
            <a:r>
              <a:rPr lang="en-GB" sz="3200" err="1"/>
              <a:t>rejestry</a:t>
            </a:r>
            <a:r>
              <a:rPr lang="en-GB" sz="3200"/>
              <a:t> (</a:t>
            </a:r>
            <a:r>
              <a:rPr lang="en-GB" sz="3200" err="1"/>
              <a:t>mniej</a:t>
            </a:r>
            <a:r>
              <a:rPr lang="en-GB" sz="3200"/>
              <a:t> </a:t>
            </a:r>
            <a:r>
              <a:rPr lang="en-GB" sz="3200" err="1"/>
              <a:t>odwołań</a:t>
            </a:r>
            <a:r>
              <a:rPr lang="en-GB" sz="3200"/>
              <a:t> do </a:t>
            </a:r>
            <a:r>
              <a:rPr lang="en-GB" sz="3200" err="1"/>
              <a:t>pamięci</a:t>
            </a:r>
            <a:r>
              <a:rPr lang="en-GB" sz="3200"/>
              <a:t>)‏</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err="1" smtClean="0"/>
              <a:t>Potokow</a:t>
            </a:r>
            <a:r>
              <a:rPr lang="pl-PL" sz="3200" smtClean="0"/>
              <a:t>a</a:t>
            </a:r>
            <a:r>
              <a:rPr lang="en-GB" sz="3200" err="1" smtClean="0"/>
              <a:t>nie</a:t>
            </a:r>
            <a:r>
              <a:rPr lang="en-GB" sz="3200" smtClean="0"/>
              <a:t> </a:t>
            </a:r>
            <a:r>
              <a:rPr lang="en-GB" sz="3200"/>
              <a:t>(Pipelining)‏</a:t>
            </a:r>
          </a:p>
        </p:txBody>
      </p:sp>
      <p:sp>
        <p:nvSpPr>
          <p:cNvPr id="5" name="Symbol zastępczy numeru slajdu 4"/>
          <p:cNvSpPr>
            <a:spLocks noGrp="1"/>
          </p:cNvSpPr>
          <p:nvPr>
            <p:ph type="sldNum" sz="quarter" idx="12"/>
          </p:nvPr>
        </p:nvSpPr>
        <p:spPr>
          <a:xfrm>
            <a:off x="8382000" y="6613525"/>
            <a:ext cx="762000" cy="244475"/>
          </a:xfrm>
        </p:spPr>
        <p:txBody>
          <a:bodyPr/>
          <a:lstStyle/>
          <a:p>
            <a:pPr>
              <a:defRPr/>
            </a:pPr>
            <a:fld id="{B6C8C624-D624-4E23-A442-2A8C7F67242F}" type="slidenum">
              <a:rPr lang="en-GB" smtClean="0"/>
              <a:pPr>
                <a:defRPr/>
              </a:pPr>
              <a:t>10</a:t>
            </a:fld>
            <a:endParaRPr lang="en-GB"/>
          </a:p>
        </p:txBody>
      </p:sp>
      <p:sp>
        <p:nvSpPr>
          <p:cNvPr id="6" name="Symbol zastępczy stopki 5"/>
          <p:cNvSpPr>
            <a:spLocks noGrp="1"/>
          </p:cNvSpPr>
          <p:nvPr>
            <p:ph type="ftr" sz="quarter" idx="11"/>
          </p:nvPr>
        </p:nvSpPr>
        <p:spPr>
          <a:xfrm>
            <a:off x="4624366" y="0"/>
            <a:ext cx="4519634" cy="280965"/>
          </a:xfrm>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28596" y="285728"/>
            <a:ext cx="8229600" cy="992188"/>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RISC, CISC a wydajność</a:t>
            </a:r>
          </a:p>
        </p:txBody>
      </p:sp>
      <p:pic>
        <p:nvPicPr>
          <p:cNvPr id="15362" name="Picture 2"/>
          <p:cNvPicPr>
            <a:picLocks noChangeAspect="1" noChangeArrowheads="1"/>
          </p:cNvPicPr>
          <p:nvPr/>
        </p:nvPicPr>
        <p:blipFill>
          <a:blip r:embed="rId3"/>
          <a:srcRect/>
          <a:stretch>
            <a:fillRect/>
          </a:stretch>
        </p:blipFill>
        <p:spPr bwMode="auto">
          <a:xfrm>
            <a:off x="357158" y="2143116"/>
            <a:ext cx="8501122" cy="1720496"/>
          </a:xfrm>
          <a:prstGeom prst="rect">
            <a:avLst/>
          </a:prstGeom>
          <a:noFill/>
          <a:ln w="9525">
            <a:noFill/>
            <a:round/>
            <a:headEnd/>
            <a:tailEnd/>
          </a:ln>
          <a:effectLst/>
        </p:spPr>
      </p:pic>
      <p:pic>
        <p:nvPicPr>
          <p:cNvPr id="5" name="Obraz 4" descr="Obraz1.png"/>
          <p:cNvPicPr>
            <a:picLocks noChangeAspect="1"/>
          </p:cNvPicPr>
          <p:nvPr/>
        </p:nvPicPr>
        <p:blipFill>
          <a:blip r:embed="rId4"/>
          <a:stretch>
            <a:fillRect/>
          </a:stretch>
        </p:blipFill>
        <p:spPr>
          <a:xfrm>
            <a:off x="5786446" y="4214818"/>
            <a:ext cx="2905466" cy="2014148"/>
          </a:xfrm>
          <a:prstGeom prst="rect">
            <a:avLst/>
          </a:prstGeom>
        </p:spPr>
      </p:pic>
      <p:sp>
        <p:nvSpPr>
          <p:cNvPr id="6" name="Symbol zastępczy numeru slajdu 5"/>
          <p:cNvSpPr>
            <a:spLocks noGrp="1"/>
          </p:cNvSpPr>
          <p:nvPr>
            <p:ph type="sldNum" sz="quarter" idx="12"/>
          </p:nvPr>
        </p:nvSpPr>
        <p:spPr>
          <a:xfrm>
            <a:off x="8382000" y="6613525"/>
            <a:ext cx="762000" cy="244475"/>
          </a:xfrm>
        </p:spPr>
        <p:txBody>
          <a:bodyPr/>
          <a:lstStyle/>
          <a:p>
            <a:pPr>
              <a:defRPr/>
            </a:pPr>
            <a:fld id="{FAEF74F1-E8CF-472B-97FD-0BC135F4DC18}" type="slidenum">
              <a:rPr lang="en-GB" smtClean="0"/>
              <a:pPr>
                <a:defRPr/>
              </a:pPr>
              <a:t>11</a:t>
            </a:fld>
            <a:endParaRPr lang="en-GB"/>
          </a:p>
        </p:txBody>
      </p:sp>
      <p:sp>
        <p:nvSpPr>
          <p:cNvPr id="7" name="Symbol zastępczy stopki 6"/>
          <p:cNvSpPr>
            <a:spLocks noGrp="1"/>
          </p:cNvSpPr>
          <p:nvPr>
            <p:ph type="ftr" sz="quarter" idx="11"/>
          </p:nvPr>
        </p:nvSpPr>
        <p:spPr>
          <a:xfrm>
            <a:off x="4695804" y="0"/>
            <a:ext cx="4448196" cy="352404"/>
          </a:xfrm>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Risc</a:t>
            </a:r>
            <a:r>
              <a:rPr lang="pl-PL" dirty="0" smtClean="0"/>
              <a:t> współcześnie</a:t>
            </a:r>
            <a:endParaRPr lang="pl-PL" dirty="0"/>
          </a:p>
        </p:txBody>
      </p:sp>
      <p:sp>
        <p:nvSpPr>
          <p:cNvPr id="4" name="Symbol zastępczy zawartości 3"/>
          <p:cNvSpPr>
            <a:spLocks noGrp="1"/>
          </p:cNvSpPr>
          <p:nvPr>
            <p:ph idx="1"/>
          </p:nvPr>
        </p:nvSpPr>
        <p:spPr/>
        <p:txBody>
          <a:bodyPr/>
          <a:lstStyle/>
          <a:p>
            <a:r>
              <a:rPr lang="pl-PL" dirty="0" smtClean="0"/>
              <a:t>Spadek cen pamięci RAM przyczynił się do wzrostu popularności RISC</a:t>
            </a:r>
          </a:p>
          <a:p>
            <a:r>
              <a:rPr lang="pl-PL" b="1" dirty="0" smtClean="0"/>
              <a:t>Intel x86</a:t>
            </a:r>
            <a:r>
              <a:rPr lang="pl-PL" dirty="0" smtClean="0"/>
              <a:t> – ostatnia typowa architektura CISC</a:t>
            </a:r>
          </a:p>
          <a:p>
            <a:r>
              <a:rPr lang="pl-PL" dirty="0" smtClean="0"/>
              <a:t>W praktyce stosuje się połączenie: </a:t>
            </a:r>
          </a:p>
          <a:p>
            <a:pPr lvl="1"/>
            <a:r>
              <a:rPr lang="pl-PL" dirty="0" smtClean="0"/>
              <a:t>Z punktu widzenia programisty procesor wygląda jak CISC</a:t>
            </a:r>
          </a:p>
          <a:p>
            <a:pPr lvl="1"/>
            <a:r>
              <a:rPr lang="pl-PL" dirty="0" smtClean="0"/>
              <a:t>Instrukcje są rozbijane na mikrorozkazy i wykonywane jak w RISC</a:t>
            </a:r>
            <a:endParaRPr lang="pl-PL" dirty="0"/>
          </a:p>
        </p:txBody>
      </p:sp>
      <p:sp>
        <p:nvSpPr>
          <p:cNvPr id="3" name="Symbol zastępczy stopki 2"/>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InSTRUCTion</a:t>
            </a:r>
            <a:r>
              <a:rPr lang="pl-PL" dirty="0" smtClean="0"/>
              <a:t>  </a:t>
            </a:r>
            <a:r>
              <a:rPr lang="pl-PL" dirty="0" err="1" smtClean="0"/>
              <a:t>level</a:t>
            </a:r>
            <a:r>
              <a:rPr lang="pl-PL" dirty="0" smtClean="0"/>
              <a:t>  </a:t>
            </a:r>
            <a:r>
              <a:rPr lang="pl-PL" dirty="0" err="1" smtClean="0"/>
              <a:t>parallelism</a:t>
            </a:r>
            <a:endParaRPr lang="pl-PL" dirty="0"/>
          </a:p>
        </p:txBody>
      </p:sp>
      <p:sp>
        <p:nvSpPr>
          <p:cNvPr id="3" name="Symbol zastępczy zawartości 2"/>
          <p:cNvSpPr>
            <a:spLocks noGrp="1"/>
          </p:cNvSpPr>
          <p:nvPr>
            <p:ph idx="1"/>
          </p:nvPr>
        </p:nvSpPr>
        <p:spPr/>
        <p:txBody>
          <a:bodyPr/>
          <a:lstStyle/>
          <a:p>
            <a:r>
              <a:rPr lang="pl-PL" sz="2800" dirty="0" smtClean="0"/>
              <a:t>Równoległość na poziomie realizacji pojedynczych rozkazów</a:t>
            </a:r>
          </a:p>
          <a:p>
            <a:r>
              <a:rPr lang="pl-PL" sz="2800" dirty="0" smtClean="0"/>
              <a:t>Poza kontrolą programisty, zadanie projektantów procesorów i kompilatorów</a:t>
            </a:r>
          </a:p>
          <a:p>
            <a:pPr lvl="1"/>
            <a:r>
              <a:rPr lang="pl-PL" sz="2000" b="1" dirty="0" smtClean="0"/>
              <a:t>Zmiana nazw rejestrów </a:t>
            </a:r>
            <a:r>
              <a:rPr lang="pl-PL" sz="2000" i="1" dirty="0" smtClean="0"/>
              <a:t>(register </a:t>
            </a:r>
            <a:r>
              <a:rPr lang="pl-PL" sz="2000" i="1" dirty="0" err="1" smtClean="0"/>
              <a:t>renaming</a:t>
            </a:r>
            <a:r>
              <a:rPr lang="pl-PL" sz="2000" i="1" dirty="0" smtClean="0"/>
              <a:t>)</a:t>
            </a:r>
          </a:p>
          <a:p>
            <a:pPr lvl="1"/>
            <a:r>
              <a:rPr lang="pl-PL" sz="2000" b="1" dirty="0" err="1" smtClean="0"/>
              <a:t>Potokowanie</a:t>
            </a:r>
            <a:r>
              <a:rPr lang="pl-PL" sz="2000" dirty="0" smtClean="0"/>
              <a:t> (</a:t>
            </a:r>
            <a:r>
              <a:rPr lang="pl-PL" sz="2000" i="1" dirty="0" err="1" smtClean="0"/>
              <a:t>pipelining</a:t>
            </a:r>
            <a:r>
              <a:rPr lang="pl-PL" sz="2000" i="1" dirty="0" smtClean="0"/>
              <a:t>)</a:t>
            </a:r>
          </a:p>
          <a:p>
            <a:pPr lvl="1"/>
            <a:r>
              <a:rPr lang="pl-PL" sz="2000" b="1" dirty="0" smtClean="0"/>
              <a:t>Zmiana kolejności wykonywania instrukcji</a:t>
            </a:r>
            <a:r>
              <a:rPr lang="pl-PL" sz="2000" b="1" i="1" dirty="0" smtClean="0"/>
              <a:t> </a:t>
            </a:r>
            <a:r>
              <a:rPr lang="pl-PL" sz="2000" i="1" dirty="0" smtClean="0"/>
              <a:t>(</a:t>
            </a:r>
            <a:r>
              <a:rPr lang="pl-PL" sz="2000" i="1" dirty="0" err="1" smtClean="0"/>
              <a:t>out-of-order-execution</a:t>
            </a:r>
            <a:r>
              <a:rPr lang="pl-PL" sz="2000" i="1" dirty="0" smtClean="0"/>
              <a:t>)</a:t>
            </a:r>
          </a:p>
          <a:p>
            <a:pPr lvl="1"/>
            <a:r>
              <a:rPr lang="pl-PL" sz="2000" b="1" dirty="0" smtClean="0"/>
              <a:t>Przewidywanie rozgałęzień</a:t>
            </a:r>
            <a:r>
              <a:rPr lang="pl-PL" sz="2000" i="1" dirty="0" smtClean="0"/>
              <a:t> (</a:t>
            </a:r>
            <a:r>
              <a:rPr lang="pl-PL" sz="2000" i="1" dirty="0" err="1" smtClean="0"/>
              <a:t>branch</a:t>
            </a:r>
            <a:r>
              <a:rPr lang="pl-PL" sz="2000" i="1" dirty="0" smtClean="0"/>
              <a:t> </a:t>
            </a:r>
            <a:r>
              <a:rPr lang="pl-PL" sz="2000" i="1" dirty="0" err="1" smtClean="0"/>
              <a:t>prediction</a:t>
            </a:r>
            <a:r>
              <a:rPr lang="pl-PL" sz="2000" i="1" dirty="0" smtClean="0"/>
              <a:t>)</a:t>
            </a:r>
          </a:p>
          <a:p>
            <a:pPr lvl="1"/>
            <a:r>
              <a:rPr lang="pl-PL" sz="2000" b="1" dirty="0" smtClean="0"/>
              <a:t>Wykonywanie </a:t>
            </a:r>
            <a:r>
              <a:rPr lang="pl-PL" sz="2000" b="1" smtClean="0"/>
              <a:t>spekulacyjne </a:t>
            </a:r>
            <a:r>
              <a:rPr lang="pl-PL" sz="2000" i="1" smtClean="0"/>
              <a:t>(speculative </a:t>
            </a:r>
            <a:r>
              <a:rPr lang="pl-PL" sz="2000" i="1" dirty="0" err="1" smtClean="0"/>
              <a:t>execution</a:t>
            </a:r>
            <a:r>
              <a:rPr lang="pl-PL" sz="2000" i="1" dirty="0" smtClean="0"/>
              <a:t>)</a:t>
            </a:r>
          </a:p>
          <a:p>
            <a:pPr lvl="1"/>
            <a:r>
              <a:rPr lang="pl-PL" sz="2000" b="1" dirty="0" smtClean="0"/>
              <a:t>Przetwarzanie </a:t>
            </a:r>
            <a:r>
              <a:rPr lang="pl-PL" sz="2000" b="1" dirty="0" err="1" smtClean="0"/>
              <a:t>superskalarne</a:t>
            </a:r>
            <a:r>
              <a:rPr lang="pl-PL" sz="2000" b="1" dirty="0" smtClean="0"/>
              <a:t> </a:t>
            </a:r>
            <a:r>
              <a:rPr lang="pl-PL" sz="2000" i="1" dirty="0" smtClean="0"/>
              <a:t>(</a:t>
            </a:r>
            <a:r>
              <a:rPr lang="pl-PL" sz="2000" i="1" dirty="0" err="1" smtClean="0"/>
              <a:t>superscalar</a:t>
            </a:r>
            <a:r>
              <a:rPr lang="pl-PL" sz="2000" i="1" dirty="0" smtClean="0"/>
              <a:t>)</a:t>
            </a:r>
          </a:p>
          <a:p>
            <a:pPr lvl="1"/>
            <a:endParaRPr lang="pl-PL" sz="2000" i="1" dirty="0" smtClean="0"/>
          </a:p>
          <a:p>
            <a:pPr lvl="1"/>
            <a:endParaRPr lang="pl-PL" sz="2400" i="1" dirty="0" smtClean="0"/>
          </a:p>
          <a:p>
            <a:pPr lvl="1"/>
            <a:endParaRPr lang="pl-PL" i="1" dirty="0" smtClean="0"/>
          </a:p>
          <a:p>
            <a:pPr lvl="1"/>
            <a:endParaRPr lang="pl-PL" dirty="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register </a:t>
            </a:r>
            <a:r>
              <a:rPr lang="pl-PL" dirty="0" err="1" smtClean="0"/>
              <a:t>renaming</a:t>
            </a:r>
            <a:endParaRPr lang="pl-PL" dirty="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pic>
        <p:nvPicPr>
          <p:cNvPr id="73730" name="Picture 2"/>
          <p:cNvPicPr>
            <a:picLocks noGrp="1" noChangeAspect="1" noChangeArrowheads="1"/>
          </p:cNvPicPr>
          <p:nvPr>
            <p:ph idx="1"/>
          </p:nvPr>
        </p:nvPicPr>
        <p:blipFill>
          <a:blip r:embed="rId3"/>
          <a:srcRect/>
          <a:stretch>
            <a:fillRect/>
          </a:stretch>
        </p:blipFill>
        <p:spPr bwMode="auto">
          <a:xfrm>
            <a:off x="3000364" y="1428736"/>
            <a:ext cx="2909475" cy="2286016"/>
          </a:xfrm>
          <a:prstGeom prst="rect">
            <a:avLst/>
          </a:prstGeom>
          <a:noFill/>
          <a:ln w="9525">
            <a:noFill/>
            <a:miter lim="800000"/>
            <a:headEnd/>
            <a:tailEnd/>
          </a:ln>
          <a:effectLst/>
        </p:spPr>
      </p:pic>
      <p:pic>
        <p:nvPicPr>
          <p:cNvPr id="73731" name="Picture 3"/>
          <p:cNvPicPr>
            <a:picLocks noChangeAspect="1" noChangeArrowheads="1"/>
          </p:cNvPicPr>
          <p:nvPr/>
        </p:nvPicPr>
        <p:blipFill>
          <a:blip r:embed="rId4"/>
          <a:srcRect/>
          <a:stretch>
            <a:fillRect/>
          </a:stretch>
        </p:blipFill>
        <p:spPr bwMode="auto">
          <a:xfrm>
            <a:off x="714348" y="4214818"/>
            <a:ext cx="8023255" cy="162878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304800" y="376222"/>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err="1" smtClean="0"/>
              <a:t>Pipeli</a:t>
            </a:r>
            <a:r>
              <a:rPr lang="pl-PL" smtClean="0"/>
              <a:t>ni</a:t>
            </a:r>
            <a:r>
              <a:rPr lang="en-GB" smtClean="0"/>
              <a:t>ng</a:t>
            </a:r>
            <a:r>
              <a:rPr lang="pl-PL" smtClean="0"/>
              <a:t>,</a:t>
            </a:r>
            <a:r>
              <a:rPr lang="en-GB" smtClean="0"/>
              <a:t> </a:t>
            </a:r>
            <a:r>
              <a:rPr lang="en-GB" err="1"/>
              <a:t>czyli</a:t>
            </a:r>
            <a:r>
              <a:rPr lang="en-GB"/>
              <a:t> </a:t>
            </a:r>
            <a:r>
              <a:rPr lang="en-GB" err="1"/>
              <a:t>potokowanie</a:t>
            </a:r>
            <a:endParaRPr lang="en-GB"/>
          </a:p>
        </p:txBody>
      </p:sp>
      <p:sp>
        <p:nvSpPr>
          <p:cNvPr id="16386" name="Rectangle 2"/>
          <p:cNvSpPr>
            <a:spLocks noGrp="1" noChangeArrowheads="1"/>
          </p:cNvSpPr>
          <p:nvPr>
            <p:ph idx="1"/>
          </p:nvPr>
        </p:nvSpPr>
        <p:spPr>
          <a:ln/>
        </p:spPr>
        <p:txBody>
          <a:bodyPr/>
          <a:lstStyle/>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a:t>Wiele</a:t>
            </a:r>
            <a:r>
              <a:rPr lang="en-GB" sz="2800"/>
              <a:t> </a:t>
            </a:r>
            <a:r>
              <a:rPr lang="en-GB" sz="2800" err="1"/>
              <a:t>następujących</a:t>
            </a:r>
            <a:r>
              <a:rPr lang="en-GB" sz="2800"/>
              <a:t> </a:t>
            </a:r>
            <a:r>
              <a:rPr lang="en-GB" sz="2800" err="1"/>
              <a:t>po</a:t>
            </a:r>
            <a:r>
              <a:rPr lang="en-GB" sz="2800"/>
              <a:t> </a:t>
            </a:r>
            <a:r>
              <a:rPr lang="en-GB" sz="2800" err="1"/>
              <a:t>sobie</a:t>
            </a:r>
            <a:r>
              <a:rPr lang="en-GB" sz="2800"/>
              <a:t> </a:t>
            </a:r>
            <a:r>
              <a:rPr lang="en-GB" sz="2800" err="1"/>
              <a:t>podobnych</a:t>
            </a:r>
            <a:r>
              <a:rPr lang="en-GB" sz="2800"/>
              <a:t> </a:t>
            </a:r>
            <a:r>
              <a:rPr lang="en-GB" sz="2800" err="1"/>
              <a:t>zadań</a:t>
            </a:r>
            <a:endParaRPr lang="en-GB" sz="2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smtClean="0"/>
              <a:t>Każde</a:t>
            </a:r>
            <a:r>
              <a:rPr lang="en-GB" sz="2800" smtClean="0"/>
              <a:t> </a:t>
            </a:r>
            <a:r>
              <a:rPr lang="en-GB" sz="2800" err="1"/>
              <a:t>zadanie</a:t>
            </a:r>
            <a:r>
              <a:rPr lang="en-GB" sz="2800"/>
              <a:t> </a:t>
            </a:r>
            <a:r>
              <a:rPr lang="en-GB" sz="2800" err="1"/>
              <a:t>można</a:t>
            </a:r>
            <a:r>
              <a:rPr lang="en-GB" sz="2800"/>
              <a:t> </a:t>
            </a:r>
            <a:r>
              <a:rPr lang="en-GB" sz="2800" err="1"/>
              <a:t>podzielić</a:t>
            </a:r>
            <a:r>
              <a:rPr lang="en-GB" sz="2800"/>
              <a:t> </a:t>
            </a:r>
            <a:r>
              <a:rPr lang="en-GB" sz="2800" err="1"/>
              <a:t>na</a:t>
            </a:r>
            <a:r>
              <a:rPr lang="en-GB" sz="2800"/>
              <a:t> </a:t>
            </a:r>
            <a:r>
              <a:rPr lang="en-GB" sz="2800" err="1"/>
              <a:t>kilka</a:t>
            </a:r>
            <a:r>
              <a:rPr lang="en-GB" sz="2800"/>
              <a:t> </a:t>
            </a:r>
            <a:r>
              <a:rPr lang="en-GB" sz="2800" err="1"/>
              <a:t>etapów</a:t>
            </a:r>
            <a:r>
              <a:rPr lang="en-GB" sz="2800"/>
              <a:t>, </a:t>
            </a:r>
            <a:r>
              <a:rPr lang="en-GB" sz="2800" err="1"/>
              <a:t>wykonywanych</a:t>
            </a:r>
            <a:r>
              <a:rPr lang="en-GB" sz="2800"/>
              <a:t> </a:t>
            </a:r>
            <a:r>
              <a:rPr lang="en-GB" sz="2800" err="1"/>
              <a:t>jeden</a:t>
            </a:r>
            <a:r>
              <a:rPr lang="en-GB" sz="2800"/>
              <a:t> </a:t>
            </a:r>
            <a:r>
              <a:rPr lang="en-GB" sz="2800" err="1"/>
              <a:t>po</a:t>
            </a:r>
            <a:r>
              <a:rPr lang="en-GB" sz="2800"/>
              <a:t> </a:t>
            </a:r>
            <a:r>
              <a:rPr lang="en-GB" sz="2800" err="1"/>
              <a:t>drugim</a:t>
            </a:r>
            <a:endParaRPr lang="en-GB" sz="2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smtClean="0"/>
              <a:t>Wykonanie</a:t>
            </a:r>
            <a:r>
              <a:rPr lang="en-GB" sz="2800" smtClean="0"/>
              <a:t> </a:t>
            </a:r>
            <a:r>
              <a:rPr lang="en-GB" sz="2800" err="1"/>
              <a:t>każdego</a:t>
            </a:r>
            <a:r>
              <a:rPr lang="en-GB" sz="2800"/>
              <a:t> </a:t>
            </a:r>
            <a:r>
              <a:rPr lang="en-GB" sz="2800" err="1"/>
              <a:t>etapu</a:t>
            </a:r>
            <a:r>
              <a:rPr lang="en-GB" sz="2800"/>
              <a:t> </a:t>
            </a:r>
            <a:r>
              <a:rPr lang="en-GB" sz="2800" err="1"/>
              <a:t>wymaga</a:t>
            </a:r>
            <a:r>
              <a:rPr lang="en-GB" sz="2800"/>
              <a:t> </a:t>
            </a:r>
            <a:r>
              <a:rPr lang="en-GB" sz="2800" err="1"/>
              <a:t>podobnego</a:t>
            </a:r>
            <a:r>
              <a:rPr lang="en-GB" sz="2800"/>
              <a:t> </a:t>
            </a:r>
            <a:r>
              <a:rPr lang="en-GB" sz="2800" err="1"/>
              <a:t>czasu</a:t>
            </a:r>
            <a:endParaRPr lang="en-GB" sz="2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smtClean="0"/>
              <a:t>Etapy</a:t>
            </a:r>
            <a:r>
              <a:rPr lang="en-GB" sz="2800" smtClean="0"/>
              <a:t> </a:t>
            </a:r>
            <a:r>
              <a:rPr lang="en-GB" sz="2800" err="1"/>
              <a:t>mogą</a:t>
            </a:r>
            <a:r>
              <a:rPr lang="en-GB" sz="2800"/>
              <a:t> </a:t>
            </a:r>
            <a:r>
              <a:rPr lang="en-GB" sz="2800" err="1"/>
              <a:t>być</a:t>
            </a:r>
            <a:r>
              <a:rPr lang="en-GB" sz="2800"/>
              <a:t> </a:t>
            </a:r>
            <a:r>
              <a:rPr lang="en-GB" sz="2800" err="1"/>
              <a:t>wykonywane</a:t>
            </a:r>
            <a:r>
              <a:rPr lang="en-GB" sz="2800"/>
              <a:t> </a:t>
            </a:r>
            <a:r>
              <a:rPr lang="en-GB" sz="2800" err="1"/>
              <a:t>niezależnie</a:t>
            </a:r>
            <a:r>
              <a:rPr lang="en-GB" sz="2800"/>
              <a:t> </a:t>
            </a:r>
            <a:r>
              <a:rPr lang="en-GB" sz="2800" err="1"/>
              <a:t>od</a:t>
            </a:r>
            <a:r>
              <a:rPr lang="en-GB" sz="2800"/>
              <a:t> </a:t>
            </a:r>
            <a:r>
              <a:rPr lang="en-GB" sz="2800" err="1"/>
              <a:t>siebie</a:t>
            </a:r>
            <a:r>
              <a:rPr lang="en-GB" sz="2800"/>
              <a:t> (</a:t>
            </a:r>
            <a:r>
              <a:rPr lang="en-GB" sz="2800" err="1"/>
              <a:t>choć</a:t>
            </a:r>
            <a:r>
              <a:rPr lang="en-GB" sz="2800"/>
              <a:t> w </a:t>
            </a:r>
            <a:r>
              <a:rPr lang="en-GB" sz="2800" err="1"/>
              <a:t>określonej</a:t>
            </a:r>
            <a:r>
              <a:rPr lang="en-GB" sz="2800"/>
              <a:t> </a:t>
            </a:r>
            <a:r>
              <a:rPr lang="en-GB" sz="2800" err="1"/>
              <a:t>kolejności</a:t>
            </a:r>
            <a:r>
              <a:rPr lang="en-GB" sz="2800"/>
              <a:t>)‏</a:t>
            </a:r>
          </a:p>
        </p:txBody>
      </p:sp>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15</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304800" y="376222"/>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Pranie sekwencyjne...</a:t>
            </a:r>
          </a:p>
        </p:txBody>
      </p:sp>
      <p:pic>
        <p:nvPicPr>
          <p:cNvPr id="17410" name="Picture 2"/>
          <p:cNvPicPr>
            <a:picLocks noChangeAspect="1" noChangeArrowheads="1"/>
          </p:cNvPicPr>
          <p:nvPr/>
        </p:nvPicPr>
        <p:blipFill>
          <a:blip r:embed="rId3"/>
          <a:srcRect/>
          <a:stretch>
            <a:fillRect/>
          </a:stretch>
        </p:blipFill>
        <p:spPr bwMode="auto">
          <a:xfrm>
            <a:off x="900113" y="1489075"/>
            <a:ext cx="7081837" cy="4270375"/>
          </a:xfrm>
          <a:prstGeom prst="rect">
            <a:avLst/>
          </a:prstGeom>
          <a:noFill/>
          <a:ln w="9525">
            <a:noFill/>
            <a:round/>
            <a:headEnd/>
            <a:tailEnd/>
          </a:ln>
          <a:effectLst/>
        </p:spPr>
      </p:pic>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16</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304800" y="376222"/>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Pranie a potokowanie :)‏</a:t>
            </a:r>
          </a:p>
        </p:txBody>
      </p:sp>
      <p:pic>
        <p:nvPicPr>
          <p:cNvPr id="18434" name="Picture 2"/>
          <p:cNvPicPr>
            <a:picLocks noChangeAspect="1" noChangeArrowheads="1"/>
          </p:cNvPicPr>
          <p:nvPr/>
        </p:nvPicPr>
        <p:blipFill>
          <a:blip r:embed="rId3"/>
          <a:srcRect/>
          <a:stretch>
            <a:fillRect/>
          </a:stretch>
        </p:blipFill>
        <p:spPr bwMode="auto">
          <a:xfrm>
            <a:off x="539750" y="1439863"/>
            <a:ext cx="7559675" cy="4319587"/>
          </a:xfrm>
          <a:prstGeom prst="rect">
            <a:avLst/>
          </a:prstGeom>
          <a:noFill/>
          <a:ln w="9525">
            <a:noFill/>
            <a:round/>
            <a:headEnd/>
            <a:tailEnd/>
          </a:ln>
          <a:effectLst/>
        </p:spPr>
      </p:pic>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17</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304800" y="376222"/>
            <a:ext cx="8686800" cy="838200"/>
          </a:xfrm>
          <a:ln/>
        </p:spPr>
        <p:txBody>
          <a:bodyPr>
            <a:normAutofit fontScale="90000"/>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Etapy przetwarzania instrukcji w RISC</a:t>
            </a:r>
          </a:p>
        </p:txBody>
      </p:sp>
      <p:graphicFrame>
        <p:nvGraphicFramePr>
          <p:cNvPr id="4" name="Diagram 3"/>
          <p:cNvGraphicFramePr/>
          <p:nvPr/>
        </p:nvGraphicFramePr>
        <p:xfrm>
          <a:off x="1000100" y="1357298"/>
          <a:ext cx="7500990"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18</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304800" y="376222"/>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Hazardy</a:t>
            </a:r>
          </a:p>
        </p:txBody>
      </p:sp>
      <p:sp>
        <p:nvSpPr>
          <p:cNvPr id="20482" name="Rectangle 2"/>
          <p:cNvSpPr>
            <a:spLocks noGrp="1" noChangeArrowheads="1"/>
          </p:cNvSpPr>
          <p:nvPr>
            <p:ph idx="1"/>
          </p:nvPr>
        </p:nvSpPr>
        <p:spPr>
          <a:ln/>
        </p:spPr>
        <p:txBody>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a:t>Hazard</a:t>
            </a:r>
            <a:r>
              <a:rPr lang="en-GB" sz="2800"/>
              <a:t> – </a:t>
            </a:r>
            <a:r>
              <a:rPr lang="en-GB" sz="2800" err="1"/>
              <a:t>wstrzymanie</a:t>
            </a:r>
            <a:r>
              <a:rPr lang="en-GB" sz="2800"/>
              <a:t> </a:t>
            </a:r>
            <a:r>
              <a:rPr lang="en-GB" sz="2800" err="1"/>
              <a:t>wykonywania</a:t>
            </a:r>
            <a:r>
              <a:rPr lang="en-GB" sz="2800"/>
              <a:t> </a:t>
            </a:r>
            <a:r>
              <a:rPr lang="en-GB" sz="2800" err="1"/>
              <a:t>instrukcji</a:t>
            </a:r>
            <a:r>
              <a:rPr lang="en-GB" sz="2800"/>
              <a:t> w </a:t>
            </a:r>
            <a:r>
              <a:rPr lang="en-GB" sz="2800" err="1"/>
              <a:t>potoku</a:t>
            </a:r>
            <a:r>
              <a:rPr lang="en-GB" sz="2800"/>
              <a:t> </a:t>
            </a:r>
            <a:r>
              <a:rPr lang="en-GB" sz="2800" err="1"/>
              <a:t>podczas</a:t>
            </a:r>
            <a:r>
              <a:rPr lang="en-GB" sz="2800"/>
              <a:t> </a:t>
            </a:r>
            <a:r>
              <a:rPr lang="en-GB" sz="2800" err="1" smtClean="0"/>
              <a:t>cyklu</a:t>
            </a:r>
            <a:r>
              <a:rPr lang="pl-PL" sz="2800" smtClean="0"/>
              <a:t>,</a:t>
            </a:r>
            <a:r>
              <a:rPr lang="en-GB" sz="2800" smtClean="0"/>
              <a:t> </a:t>
            </a:r>
            <a:r>
              <a:rPr lang="en-GB" sz="2800" err="1"/>
              <a:t>który</a:t>
            </a:r>
            <a:r>
              <a:rPr lang="en-GB" sz="2800"/>
              <a:t> </a:t>
            </a:r>
            <a:r>
              <a:rPr lang="en-GB" sz="2800" err="1"/>
              <a:t>był</a:t>
            </a:r>
            <a:r>
              <a:rPr lang="en-GB" sz="2800"/>
              <a:t> </a:t>
            </a:r>
            <a:r>
              <a:rPr lang="en-GB" sz="2800" err="1"/>
              <a:t>dla</a:t>
            </a:r>
            <a:r>
              <a:rPr lang="en-GB" sz="2800"/>
              <a:t> </a:t>
            </a:r>
            <a:r>
              <a:rPr lang="en-GB" sz="2800" err="1"/>
              <a:t>niej</a:t>
            </a:r>
            <a:r>
              <a:rPr lang="en-GB" sz="2800"/>
              <a:t> </a:t>
            </a:r>
            <a:r>
              <a:rPr lang="en-GB" sz="2800" err="1"/>
              <a:t>przeznaczony</a:t>
            </a:r>
            <a:r>
              <a:rPr lang="en-GB" sz="2800"/>
              <a:t>.</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smtClean="0"/>
              <a:t>Zależność</a:t>
            </a:r>
            <a:r>
              <a:rPr lang="en-GB" sz="2800" smtClean="0"/>
              <a:t> </a:t>
            </a:r>
            <a:r>
              <a:rPr lang="en-GB" sz="2800" err="1"/>
              <a:t>między</a:t>
            </a:r>
            <a:r>
              <a:rPr lang="en-GB" sz="2800"/>
              <a:t> </a:t>
            </a:r>
            <a:r>
              <a:rPr lang="en-GB" sz="2800" err="1"/>
              <a:t>danymi</a:t>
            </a:r>
            <a:endParaRPr lang="en-GB" sz="2800"/>
          </a:p>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a:t>Instrukcje</a:t>
            </a:r>
            <a:r>
              <a:rPr lang="en-GB" sz="2800"/>
              <a:t> </a:t>
            </a:r>
            <a:r>
              <a:rPr lang="en-GB" sz="2800" err="1"/>
              <a:t>warunkowe</a:t>
            </a:r>
            <a:endParaRPr lang="en-GB" sz="2800"/>
          </a:p>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p:txBody>
      </p:sp>
      <p:pic>
        <p:nvPicPr>
          <p:cNvPr id="20483" name="Picture 3"/>
          <p:cNvPicPr>
            <a:picLocks noChangeAspect="1" noChangeArrowheads="1"/>
          </p:cNvPicPr>
          <p:nvPr/>
        </p:nvPicPr>
        <p:blipFill>
          <a:blip r:embed="rId3"/>
          <a:srcRect/>
          <a:stretch>
            <a:fillRect/>
          </a:stretch>
        </p:blipFill>
        <p:spPr bwMode="auto">
          <a:xfrm>
            <a:off x="1857356" y="3071810"/>
            <a:ext cx="5638800" cy="1552575"/>
          </a:xfrm>
          <a:prstGeom prst="rect">
            <a:avLst/>
          </a:prstGeom>
          <a:noFill/>
          <a:ln w="9525">
            <a:noFill/>
            <a:round/>
            <a:headEnd/>
            <a:tailEnd/>
          </a:ln>
          <a:effectLst/>
        </p:spPr>
      </p:pic>
      <p:pic>
        <p:nvPicPr>
          <p:cNvPr id="20484" name="Picture 4"/>
          <p:cNvPicPr>
            <a:picLocks noChangeAspect="1" noChangeArrowheads="1"/>
          </p:cNvPicPr>
          <p:nvPr/>
        </p:nvPicPr>
        <p:blipFill>
          <a:blip r:embed="rId4"/>
          <a:srcRect/>
          <a:stretch>
            <a:fillRect/>
          </a:stretch>
        </p:blipFill>
        <p:spPr bwMode="auto">
          <a:xfrm>
            <a:off x="1928794" y="5286388"/>
            <a:ext cx="5353050" cy="1381125"/>
          </a:xfrm>
          <a:prstGeom prst="rect">
            <a:avLst/>
          </a:prstGeom>
          <a:noFill/>
          <a:ln w="9525">
            <a:noFill/>
            <a:round/>
            <a:headEnd/>
            <a:tailEnd/>
          </a:ln>
          <a:effectLst/>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19</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214290"/>
            <a:ext cx="9144000" cy="838200"/>
          </a:xfrm>
          <a:ln/>
        </p:spPr>
        <p:txBody>
          <a:bodyPr lIns="90000" tIns="46800" rIns="90000" bIns="46800" anchor="b">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t>System </a:t>
            </a:r>
            <a:r>
              <a:rPr lang="en-GB" sz="800" dirty="0" err="1"/>
              <a:t>operacyjny</a:t>
            </a:r>
            <a:r>
              <a:rPr lang="en-GB" sz="800" dirty="0"/>
              <a:t> </a:t>
            </a:r>
            <a:r>
              <a:rPr lang="en-GB" sz="800" dirty="0" err="1"/>
              <a:t>menadżerem</a:t>
            </a:r>
            <a:r>
              <a:rPr lang="en-GB" sz="800" dirty="0"/>
              <a:t> </a:t>
            </a:r>
            <a:r>
              <a:rPr lang="en-GB" sz="800" dirty="0" err="1"/>
              <a:t>procesora</a:t>
            </a:r>
            <a:endParaRPr lang="en-GB" sz="800" dirty="0"/>
          </a:p>
        </p:txBody>
      </p:sp>
      <p:graphicFrame>
        <p:nvGraphicFramePr>
          <p:cNvPr id="6" name="Symbol zastępczy zawartości 5"/>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Text Box 4"/>
          <p:cNvSpPr txBox="1">
            <a:spLocks noChangeArrowheads="1"/>
          </p:cNvSpPr>
          <p:nvPr/>
        </p:nvSpPr>
        <p:spPr bwMode="auto">
          <a:xfrm>
            <a:off x="457200" y="1219200"/>
            <a:ext cx="8229600" cy="4937125"/>
          </a:xfrm>
          <a:prstGeom prst="rect">
            <a:avLst/>
          </a:prstGeom>
          <a:noFill/>
          <a:ln w="9525">
            <a:noFill/>
            <a:round/>
            <a:headEnd/>
            <a:tailEnd/>
          </a:ln>
          <a:effectLst/>
        </p:spPr>
        <p:txBody>
          <a:bodyPr wrap="none" anchor="ctr"/>
          <a:lstStyle/>
          <a:p>
            <a:endParaRPr lang="pl-PL"/>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2</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ZMIANA  </a:t>
            </a:r>
            <a:r>
              <a:rPr lang="pl-PL" dirty="0" err="1" smtClean="0"/>
              <a:t>KOLEJNOŚci</a:t>
            </a:r>
            <a:r>
              <a:rPr lang="pl-PL" dirty="0" smtClean="0"/>
              <a:t> INSTRUKCJI</a:t>
            </a:r>
            <a:endParaRPr lang="pl-PL" dirty="0"/>
          </a:p>
        </p:txBody>
      </p:sp>
      <p:sp>
        <p:nvSpPr>
          <p:cNvPr id="3" name="Symbol zastępczy zawartości 2"/>
          <p:cNvSpPr>
            <a:spLocks noGrp="1"/>
          </p:cNvSpPr>
          <p:nvPr>
            <p:ph idx="1"/>
          </p:nvPr>
        </p:nvSpPr>
        <p:spPr/>
        <p:txBody>
          <a:bodyPr/>
          <a:lstStyle/>
          <a:p>
            <a:r>
              <a:rPr lang="pl-PL" sz="2800" dirty="0" smtClean="0"/>
              <a:t>Sposób na uniknięcie hazardu w </a:t>
            </a:r>
            <a:r>
              <a:rPr lang="pl-PL" sz="2800" smtClean="0"/>
              <a:t>przetwarzaniu potokowym </a:t>
            </a:r>
            <a:r>
              <a:rPr lang="pl-PL" sz="2800" dirty="0" smtClean="0"/>
              <a:t>lub niezależny od </a:t>
            </a:r>
            <a:r>
              <a:rPr lang="pl-PL" sz="2800" dirty="0" err="1" smtClean="0"/>
              <a:t>potokowania</a:t>
            </a:r>
            <a:r>
              <a:rPr lang="pl-PL" sz="2800" dirty="0" smtClean="0"/>
              <a:t> sposób na zwiększenie wydajności.</a:t>
            </a:r>
          </a:p>
          <a:p>
            <a:pPr>
              <a:buNone/>
            </a:pPr>
            <a:endParaRPr lang="pl-PL" sz="2800" dirty="0" smtClean="0"/>
          </a:p>
          <a:p>
            <a:pPr marL="514350" indent="-514350">
              <a:buFont typeface="+mj-lt"/>
              <a:buAutoNum type="arabicPeriod"/>
            </a:pPr>
            <a:r>
              <a:rPr lang="pl-PL" sz="2400" dirty="0" smtClean="0"/>
              <a:t>Pobranie instrukcji.</a:t>
            </a:r>
          </a:p>
          <a:p>
            <a:pPr marL="514350" indent="-514350">
              <a:buFont typeface="+mj-lt"/>
              <a:buAutoNum type="arabicPeriod"/>
            </a:pPr>
            <a:r>
              <a:rPr lang="pl-PL" sz="2400" dirty="0" smtClean="0"/>
              <a:t>Instrukcja czeka w kolejce na swoje argumenty.</a:t>
            </a:r>
          </a:p>
          <a:p>
            <a:pPr marL="514350" indent="-514350">
              <a:buFont typeface="+mj-lt"/>
              <a:buAutoNum type="arabicPeriod"/>
            </a:pPr>
            <a:r>
              <a:rPr lang="pl-PL" sz="2400" dirty="0" smtClean="0"/>
              <a:t>Wykonanie instrukcji.</a:t>
            </a:r>
          </a:p>
          <a:p>
            <a:pPr marL="514350" indent="-514350">
              <a:buFont typeface="+mj-lt"/>
              <a:buAutoNum type="arabicPeriod"/>
            </a:pPr>
            <a:r>
              <a:rPr lang="pl-PL" sz="2400" dirty="0" smtClean="0"/>
              <a:t>Wynik trafia do kolejki.</a:t>
            </a:r>
          </a:p>
          <a:p>
            <a:pPr marL="514350" indent="-514350">
              <a:buFont typeface="+mj-lt"/>
              <a:buAutoNum type="arabicPeriod"/>
            </a:pPr>
            <a:r>
              <a:rPr lang="pl-PL" sz="2400" dirty="0" smtClean="0"/>
              <a:t>Wynik zostanie zapisany </a:t>
            </a:r>
            <a:r>
              <a:rPr lang="pl-PL" sz="2400" smtClean="0"/>
              <a:t>do rejestru dopiero </a:t>
            </a:r>
            <a:r>
              <a:rPr lang="pl-PL" sz="2400" dirty="0" smtClean="0"/>
              <a:t>po tym, jak wszystkie wcześniejsze instrukcje zapiszą swoje wyniki.</a:t>
            </a:r>
          </a:p>
          <a:p>
            <a:endParaRPr lang="pl-PL" dirty="0" smtClean="0"/>
          </a:p>
          <a:p>
            <a:endParaRPr lang="pl-PL" dirty="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20</a:t>
            </a:fld>
            <a:endParaRPr lang="en-GB"/>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Gdy  przeszkodą  jest  pętla</a:t>
            </a:r>
            <a:endParaRPr lang="pl-PL" dirty="0"/>
          </a:p>
        </p:txBody>
      </p:sp>
      <p:sp>
        <p:nvSpPr>
          <p:cNvPr id="3" name="Symbol zastępczy zawartości 2"/>
          <p:cNvSpPr>
            <a:spLocks noGrp="1"/>
          </p:cNvSpPr>
          <p:nvPr>
            <p:ph idx="1"/>
          </p:nvPr>
        </p:nvSpPr>
        <p:spPr/>
        <p:txBody>
          <a:bodyPr/>
          <a:lstStyle/>
          <a:p>
            <a:r>
              <a:rPr lang="pl-PL" dirty="0" smtClean="0"/>
              <a:t>Przewidywanie rozgałęzień (</a:t>
            </a:r>
            <a:r>
              <a:rPr lang="pl-PL" i="1" dirty="0" err="1" smtClean="0"/>
              <a:t>branch</a:t>
            </a:r>
            <a:r>
              <a:rPr lang="pl-PL" i="1" dirty="0" smtClean="0"/>
              <a:t> </a:t>
            </a:r>
            <a:r>
              <a:rPr lang="pl-PL" i="1" dirty="0" err="1" smtClean="0"/>
              <a:t>prediction</a:t>
            </a:r>
            <a:r>
              <a:rPr lang="pl-PL" dirty="0" smtClean="0"/>
              <a:t>):</a:t>
            </a:r>
          </a:p>
          <a:p>
            <a:pPr lvl="1"/>
            <a:r>
              <a:rPr lang="pl-PL" dirty="0" smtClean="0"/>
              <a:t>Heurystyka</a:t>
            </a:r>
          </a:p>
          <a:p>
            <a:pPr lvl="1"/>
            <a:r>
              <a:rPr lang="pl-PL" dirty="0" smtClean="0"/>
              <a:t>Dynamiczne zapamiętywanie poprzednich wyborów</a:t>
            </a:r>
          </a:p>
          <a:p>
            <a:r>
              <a:rPr lang="pl-PL" dirty="0" smtClean="0"/>
              <a:t>Wykonywanie spekulacyjne (</a:t>
            </a:r>
            <a:r>
              <a:rPr lang="pl-PL" i="1" err="1" smtClean="0"/>
              <a:t>speculative</a:t>
            </a:r>
            <a:r>
              <a:rPr lang="pl-PL" i="1" smtClean="0"/>
              <a:t> execution</a:t>
            </a:r>
            <a:r>
              <a:rPr lang="pl-PL" smtClean="0"/>
              <a:t>)</a:t>
            </a:r>
          </a:p>
          <a:p>
            <a:pPr lvl="1"/>
            <a:r>
              <a:rPr lang="pl-PL" sz="2400" smtClean="0"/>
              <a:t>Wykonanie kodu, </a:t>
            </a:r>
            <a:r>
              <a:rPr lang="pl-PL" sz="2400" dirty="0" smtClean="0"/>
              <a:t>o którym nie wiemy, czy wyniki będą potrzebne</a:t>
            </a:r>
          </a:p>
          <a:p>
            <a:pPr>
              <a:buNone/>
            </a:pPr>
            <a:endParaRPr lang="pl-PL" dirty="0" smtClean="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21</a:t>
            </a:fld>
            <a:endParaRPr lang="en-GB"/>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err="1" smtClean="0"/>
              <a:t>Potokowanie</a:t>
            </a:r>
            <a:r>
              <a:rPr lang="pl-PL" dirty="0" smtClean="0"/>
              <a:t> </a:t>
            </a:r>
            <a:r>
              <a:rPr lang="pl-PL" dirty="0" err="1" smtClean="0"/>
              <a:t>superskalarne</a:t>
            </a:r>
            <a:endParaRPr lang="pl-PL" dirty="0"/>
          </a:p>
        </p:txBody>
      </p:sp>
      <p:sp>
        <p:nvSpPr>
          <p:cNvPr id="3" name="Symbol zastępczy zawartości 2"/>
          <p:cNvSpPr>
            <a:spLocks noGrp="1"/>
          </p:cNvSpPr>
          <p:nvPr>
            <p:ph idx="1"/>
          </p:nvPr>
        </p:nvSpPr>
        <p:spPr/>
        <p:txBody>
          <a:bodyPr/>
          <a:lstStyle/>
          <a:p>
            <a:r>
              <a:rPr lang="pl-PL" dirty="0" smtClean="0"/>
              <a:t>Współbieżne wykonywanie rozkazów w bliźniaczych </a:t>
            </a:r>
            <a:r>
              <a:rPr lang="pl-PL" smtClean="0"/>
              <a:t>potokach </a:t>
            </a:r>
            <a:r>
              <a:rPr lang="pl-PL" b="1" smtClean="0"/>
              <a:t>(1 CPU).</a:t>
            </a:r>
            <a:endParaRPr lang="pl-PL" b="1" dirty="0" smtClean="0"/>
          </a:p>
          <a:p>
            <a:r>
              <a:rPr lang="pl-PL" smtClean="0"/>
              <a:t>np. </a:t>
            </a:r>
            <a:r>
              <a:rPr lang="pl-PL" dirty="0" smtClean="0"/>
              <a:t>architektura RISC/6000 ma dwa oddzielne potoki do przetwarzania liczb całkowitych </a:t>
            </a:r>
            <a:r>
              <a:rPr lang="pl-PL" smtClean="0"/>
              <a:t>i zmiennoprzecinkowych.</a:t>
            </a:r>
            <a:endParaRPr lang="pl-PL" dirty="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pic>
        <p:nvPicPr>
          <p:cNvPr id="5" name="Obraz 4" descr="P1030148.JPG"/>
          <p:cNvPicPr>
            <a:picLocks noChangeAspect="1"/>
          </p:cNvPicPr>
          <p:nvPr/>
        </p:nvPicPr>
        <p:blipFill>
          <a:blip r:embed="rId3"/>
          <a:stretch>
            <a:fillRect/>
          </a:stretch>
        </p:blipFill>
        <p:spPr>
          <a:xfrm>
            <a:off x="3000364" y="4572008"/>
            <a:ext cx="2571767" cy="1928826"/>
          </a:xfrm>
          <a:prstGeom prst="rect">
            <a:avLst/>
          </a:prstGeom>
        </p:spPr>
      </p:pic>
      <p:pic>
        <p:nvPicPr>
          <p:cNvPr id="6" name="Obraz 5" descr="P1030148.JPG"/>
          <p:cNvPicPr>
            <a:picLocks noChangeAspect="1"/>
          </p:cNvPicPr>
          <p:nvPr/>
        </p:nvPicPr>
        <p:blipFill>
          <a:blip r:embed="rId3"/>
          <a:stretch>
            <a:fillRect/>
          </a:stretch>
        </p:blipFill>
        <p:spPr>
          <a:xfrm>
            <a:off x="5143504" y="4000504"/>
            <a:ext cx="2571767" cy="1928826"/>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p:cNvSpPr>
            <a:spLocks noGrp="1"/>
          </p:cNvSpPr>
          <p:nvPr>
            <p:ph type="ctrTitle"/>
          </p:nvPr>
        </p:nvSpPr>
        <p:spPr>
          <a:xfrm>
            <a:off x="381000" y="4786322"/>
            <a:ext cx="8458200" cy="1222375"/>
          </a:xfrm>
        </p:spPr>
        <p:txBody>
          <a:bodyPr/>
          <a:lstStyle/>
          <a:p>
            <a:pPr algn="r" fontAlgn="auto">
              <a:spcAft>
                <a:spcPts val="0"/>
              </a:spcAft>
              <a:defRPr/>
            </a:pPr>
            <a:r>
              <a:rPr lang="pl-PL" smtClean="0"/>
              <a:t>Więcej niż jeden</a:t>
            </a:r>
          </a:p>
        </p:txBody>
      </p:sp>
      <p:sp>
        <p:nvSpPr>
          <p:cNvPr id="3" name="Podtytuł 2"/>
          <p:cNvSpPr>
            <a:spLocks noGrp="1"/>
          </p:cNvSpPr>
          <p:nvPr>
            <p:ph type="subTitle" idx="1"/>
          </p:nvPr>
        </p:nvSpPr>
        <p:spPr/>
        <p:txBody>
          <a:bodyPr>
            <a:normAutofit/>
          </a:bodyPr>
          <a:lstStyle/>
          <a:p>
            <a:pPr algn="r" fontAlgn="auto">
              <a:spcAft>
                <a:spcPts val="0"/>
              </a:spcAft>
              <a:buFont typeface="Wingdings 3"/>
              <a:buNone/>
              <a:defRPr/>
            </a:pPr>
            <a:r>
              <a:rPr lang="pl-PL" dirty="0" smtClean="0"/>
              <a:t>Single, Dual, </a:t>
            </a:r>
            <a:r>
              <a:rPr lang="pl-PL" dirty="0" err="1" smtClean="0"/>
              <a:t>Quadro</a:t>
            </a:r>
            <a:r>
              <a:rPr lang="pl-PL" dirty="0" smtClean="0"/>
              <a:t>… Multi</a:t>
            </a:r>
            <a:endParaRPr lang="pl-PL" dirty="0"/>
          </a:p>
        </p:txBody>
      </p:sp>
      <p:pic>
        <p:nvPicPr>
          <p:cNvPr id="7172" name="Obraz 3" descr="procesory.jpg"/>
          <p:cNvPicPr>
            <a:picLocks noChangeAspect="1"/>
          </p:cNvPicPr>
          <p:nvPr/>
        </p:nvPicPr>
        <p:blipFill>
          <a:blip r:embed="rId3"/>
          <a:stretch>
            <a:fillRect/>
          </a:stretch>
        </p:blipFill>
        <p:spPr bwMode="auto">
          <a:xfrm rot="-1731836">
            <a:off x="-319697" y="-124789"/>
            <a:ext cx="3628482" cy="345705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00166" y="2285992"/>
          <a:ext cx="6096000" cy="320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500166" y="642918"/>
          <a:ext cx="6096000" cy="7461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upa 6"/>
          <p:cNvGrpSpPr>
            <a:grpSpLocks/>
          </p:cNvGrpSpPr>
          <p:nvPr/>
        </p:nvGrpSpPr>
        <p:grpSpPr bwMode="auto">
          <a:xfrm>
            <a:off x="1500188" y="5429253"/>
            <a:ext cx="6143625" cy="928687"/>
            <a:chOff x="3539927" y="0"/>
            <a:chExt cx="2539007" cy="339169"/>
          </a:xfrm>
        </p:grpSpPr>
        <p:sp>
          <p:nvSpPr>
            <p:cNvPr id="8" name="Prostokąt zaokrąglony 7"/>
            <p:cNvSpPr/>
            <p:nvPr/>
          </p:nvSpPr>
          <p:spPr>
            <a:xfrm>
              <a:off x="3539927" y="0"/>
              <a:ext cx="2539007" cy="3391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Prostokąt 8"/>
            <p:cNvSpPr/>
            <p:nvPr/>
          </p:nvSpPr>
          <p:spPr>
            <a:xfrm>
              <a:off x="3549768" y="9856"/>
              <a:ext cx="2519325" cy="319457"/>
            </a:xfrm>
            <a:prstGeom prst="rect">
              <a:avLst/>
            </a:prstGeom>
          </p:spPr>
          <p:style>
            <a:lnRef idx="0">
              <a:scrgbClr r="0" g="0" b="0"/>
            </a:lnRef>
            <a:fillRef idx="0">
              <a:scrgbClr r="0" g="0" b="0"/>
            </a:fillRef>
            <a:effectRef idx="0">
              <a:scrgbClr r="0" g="0" b="0"/>
            </a:effectRef>
            <a:fontRef idx="minor">
              <a:schemeClr val="lt1"/>
            </a:fontRef>
          </p:style>
          <p:txBody>
            <a:bodyPr lIns="57150" tIns="57150" rIns="57150" bIns="57150" spcCol="1270" anchor="ctr"/>
            <a:lstStyle/>
            <a:p>
              <a:pPr algn="ctr" defTabSz="666750" fontAlgn="auto">
                <a:lnSpc>
                  <a:spcPct val="90000"/>
                </a:lnSpc>
                <a:spcAft>
                  <a:spcPct val="35000"/>
                </a:spcAft>
                <a:defRPr/>
              </a:pPr>
              <a:r>
                <a:rPr lang="pl-PL" sz="3300" dirty="0"/>
                <a:t>Podsumowanie</a:t>
              </a:r>
            </a:p>
          </p:txBody>
        </p:sp>
      </p:grpSp>
      <p:graphicFrame>
        <p:nvGraphicFramePr>
          <p:cNvPr id="10" name="Diagram 9"/>
          <p:cNvGraphicFramePr/>
          <p:nvPr/>
        </p:nvGraphicFramePr>
        <p:xfrm>
          <a:off x="1500166" y="1500174"/>
          <a:ext cx="6143668" cy="92869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Symbol zastępczy numeru slajdu 10"/>
          <p:cNvSpPr>
            <a:spLocks noGrp="1"/>
          </p:cNvSpPr>
          <p:nvPr>
            <p:ph type="sldNum" sz="quarter" idx="12"/>
          </p:nvPr>
        </p:nvSpPr>
        <p:spPr>
          <a:xfrm>
            <a:off x="8382000" y="6613525"/>
            <a:ext cx="762000" cy="244475"/>
          </a:xfrm>
        </p:spPr>
        <p:txBody>
          <a:bodyPr/>
          <a:lstStyle/>
          <a:p>
            <a:pPr>
              <a:defRPr/>
            </a:pPr>
            <a:fld id="{65FEA59D-C19A-4CC4-830E-5B9F6DFEF7F3}" type="slidenum">
              <a:rPr lang="en-GB" smtClean="0"/>
              <a:pPr>
                <a:defRPr/>
              </a:pPr>
              <a:t>24</a:t>
            </a:fld>
            <a:endParaRPr lang="en-GB"/>
          </a:p>
        </p:txBody>
      </p:sp>
      <p:sp>
        <p:nvSpPr>
          <p:cNvPr id="12" name="Symbol zastępczy stopki 11"/>
          <p:cNvSpPr>
            <a:spLocks noGrp="1"/>
          </p:cNvSpPr>
          <p:nvPr>
            <p:ph type="ftr" sz="quarter" idx="11"/>
          </p:nvPr>
        </p:nvSpPr>
        <p:spPr>
          <a:xfrm>
            <a:off x="4767242" y="0"/>
            <a:ext cx="4376758" cy="352404"/>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fontAlgn="auto">
              <a:spcAft>
                <a:spcPts val="0"/>
              </a:spcAft>
              <a:defRPr/>
            </a:pPr>
            <a:r>
              <a:rPr lang="pl-PL" dirty="0" err="1" smtClean="0"/>
              <a:t>The</a:t>
            </a:r>
            <a:r>
              <a:rPr lang="pl-PL" dirty="0" smtClean="0"/>
              <a:t> </a:t>
            </a:r>
            <a:r>
              <a:rPr lang="pl-PL" dirty="0" err="1" smtClean="0"/>
              <a:t>speed</a:t>
            </a:r>
            <a:r>
              <a:rPr lang="pl-PL" dirty="0" smtClean="0"/>
              <a:t> race </a:t>
            </a:r>
            <a:r>
              <a:rPr lang="pl-PL" dirty="0" err="1" smtClean="0"/>
              <a:t>is</a:t>
            </a:r>
            <a:r>
              <a:rPr lang="pl-PL" dirty="0" smtClean="0"/>
              <a:t> </a:t>
            </a:r>
            <a:r>
              <a:rPr lang="pl-PL" dirty="0" err="1" smtClean="0"/>
              <a:t>over</a:t>
            </a:r>
            <a:endParaRPr lang="pl-PL" dirty="0"/>
          </a:p>
        </p:txBody>
      </p:sp>
      <p:sp>
        <p:nvSpPr>
          <p:cNvPr id="9219" name="Symbol zastępczy zawartości 2"/>
          <p:cNvSpPr>
            <a:spLocks noGrp="1"/>
          </p:cNvSpPr>
          <p:nvPr>
            <p:ph idx="1"/>
          </p:nvPr>
        </p:nvSpPr>
        <p:spPr/>
        <p:txBody>
          <a:bodyPr/>
          <a:lstStyle/>
          <a:p>
            <a:pPr lvl="1"/>
            <a:endParaRPr lang="pl-PL" smtClean="0"/>
          </a:p>
        </p:txBody>
      </p:sp>
      <p:graphicFrame>
        <p:nvGraphicFramePr>
          <p:cNvPr id="6" name="Diagram 5"/>
          <p:cNvGraphicFramePr/>
          <p:nvPr/>
        </p:nvGraphicFramePr>
        <p:xfrm>
          <a:off x="357158" y="1428736"/>
          <a:ext cx="8429684"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ymbol zastępczy numeru slajdu 6"/>
          <p:cNvSpPr>
            <a:spLocks noGrp="1"/>
          </p:cNvSpPr>
          <p:nvPr>
            <p:ph type="sldNum" sz="quarter" idx="12"/>
          </p:nvPr>
        </p:nvSpPr>
        <p:spPr/>
        <p:txBody>
          <a:bodyPr/>
          <a:lstStyle/>
          <a:p>
            <a:pPr>
              <a:defRPr/>
            </a:pPr>
            <a:fld id="{41E9182A-739A-4191-A866-EAB89E799C08}" type="slidenum">
              <a:rPr lang="en-GB" smtClean="0"/>
              <a:pPr>
                <a:defRPr/>
              </a:pPr>
              <a:t>25</a:t>
            </a:fld>
            <a:endParaRPr lang="en-GB"/>
          </a:p>
        </p:txBody>
      </p:sp>
      <p:sp>
        <p:nvSpPr>
          <p:cNvPr id="8" name="Symbol zastępczy stopki 7"/>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6"/>
          <p:cNvSpPr>
            <a:spLocks noGrp="1"/>
          </p:cNvSpPr>
          <p:nvPr>
            <p:ph type="title"/>
          </p:nvPr>
        </p:nvSpPr>
        <p:spPr>
          <a:xfrm>
            <a:off x="301752" y="373174"/>
            <a:ext cx="8686800" cy="841248"/>
          </a:xfrm>
        </p:spPr>
        <p:txBody>
          <a:bodyPr/>
          <a:lstStyle/>
          <a:p>
            <a:pPr algn="ctr" fontAlgn="auto">
              <a:spcAft>
                <a:spcPts val="0"/>
              </a:spcAft>
              <a:defRPr/>
            </a:pPr>
            <a:r>
              <a:rPr lang="pl-PL" dirty="0" smtClean="0"/>
              <a:t>MODELE wieloprzetwarzania</a:t>
            </a:r>
          </a:p>
        </p:txBody>
      </p:sp>
      <p:graphicFrame>
        <p:nvGraphicFramePr>
          <p:cNvPr id="4" name="Diagram 3"/>
          <p:cNvGraphicFramePr/>
          <p:nvPr/>
        </p:nvGraphicFramePr>
        <p:xfrm>
          <a:off x="1500166" y="178592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ymbol zastępczy numeru slajdu 5"/>
          <p:cNvSpPr>
            <a:spLocks noGrp="1"/>
          </p:cNvSpPr>
          <p:nvPr>
            <p:ph type="sldNum" sz="quarter" idx="12"/>
          </p:nvPr>
        </p:nvSpPr>
        <p:spPr>
          <a:xfrm>
            <a:off x="8382000" y="6613525"/>
            <a:ext cx="762000" cy="244475"/>
          </a:xfrm>
        </p:spPr>
        <p:txBody>
          <a:bodyPr/>
          <a:lstStyle/>
          <a:p>
            <a:pPr>
              <a:defRPr/>
            </a:pPr>
            <a:fld id="{FAEF74F1-E8CF-472B-97FD-0BC135F4DC18}" type="slidenum">
              <a:rPr lang="en-GB" smtClean="0"/>
              <a:pPr>
                <a:defRPr/>
              </a:pPr>
              <a:t>26</a:t>
            </a:fld>
            <a:endParaRPr lang="en-GB"/>
          </a:p>
        </p:txBody>
      </p:sp>
      <p:sp>
        <p:nvSpPr>
          <p:cNvPr id="7" name="Symbol zastępczy stopki 6"/>
          <p:cNvSpPr>
            <a:spLocks noGrp="1"/>
          </p:cNvSpPr>
          <p:nvPr>
            <p:ph type="ftr" sz="quarter" idx="11"/>
          </p:nvPr>
        </p:nvSpPr>
        <p:spPr>
          <a:xfrm>
            <a:off x="4481490" y="0"/>
            <a:ext cx="4662510" cy="352404"/>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p:cNvSpPr>
            <a:spLocks noGrp="1"/>
          </p:cNvSpPr>
          <p:nvPr>
            <p:ph type="title"/>
          </p:nvPr>
        </p:nvSpPr>
        <p:spPr>
          <a:xfrm>
            <a:off x="304800" y="285728"/>
            <a:ext cx="8839200" cy="1071570"/>
          </a:xfrm>
        </p:spPr>
        <p:txBody>
          <a:bodyPr>
            <a:normAutofit fontScale="90000"/>
          </a:bodyPr>
          <a:lstStyle/>
          <a:p>
            <a:pPr algn="ctr" fontAlgn="auto">
              <a:spcAft>
                <a:spcPts val="0"/>
              </a:spcAft>
              <a:defRPr/>
            </a:pPr>
            <a:r>
              <a:rPr lang="pl-PL" smtClean="0"/>
              <a:t>SMP – </a:t>
            </a:r>
            <a:r>
              <a:rPr lang="pl-PL" dirty="0" smtClean="0"/>
              <a:t>Symetryczne wieloprzetwarzanie</a:t>
            </a:r>
          </a:p>
        </p:txBody>
      </p:sp>
      <p:sp>
        <p:nvSpPr>
          <p:cNvPr id="11267" name="Symbol zastępczy zawartości 2"/>
          <p:cNvSpPr>
            <a:spLocks noGrp="1"/>
          </p:cNvSpPr>
          <p:nvPr>
            <p:ph idx="1"/>
          </p:nvPr>
        </p:nvSpPr>
        <p:spPr/>
        <p:txBody>
          <a:bodyPr/>
          <a:lstStyle/>
          <a:p>
            <a:r>
              <a:rPr lang="pl-PL" smtClean="0"/>
              <a:t>Jeden system operacyjny obsługuje wszystkie procesory</a:t>
            </a:r>
          </a:p>
          <a:p>
            <a:r>
              <a:rPr lang="pl-PL" smtClean="0"/>
              <a:t>Wspólna pamięć oraz zasoby wejścia/wyjścia</a:t>
            </a:r>
          </a:p>
          <a:p>
            <a:r>
              <a:rPr lang="pl-PL" smtClean="0"/>
              <a:t>Przydzielaniem zasobów dla procesorów zajmuje się system operacyjny</a:t>
            </a:r>
          </a:p>
          <a:p>
            <a:r>
              <a:rPr lang="pl-PL" smtClean="0"/>
              <a:t>A więc programista ma mniej na głowie</a:t>
            </a:r>
          </a:p>
          <a:p>
            <a:r>
              <a:rPr lang="pl-PL" smtClean="0"/>
              <a:t>Obowiązki są dzielone po równo</a:t>
            </a:r>
          </a:p>
          <a:p>
            <a:r>
              <a:rPr lang="pl-PL" smtClean="0"/>
              <a:t>Przykład…</a:t>
            </a:r>
          </a:p>
          <a:p>
            <a:endParaRPr lang="pl-PL" smtClean="0"/>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27</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p:cNvSpPr>
            <a:spLocks noGrp="1"/>
          </p:cNvSpPr>
          <p:nvPr>
            <p:ph type="title"/>
          </p:nvPr>
        </p:nvSpPr>
        <p:spPr>
          <a:xfrm>
            <a:off x="304800" y="376222"/>
            <a:ext cx="8686800" cy="838200"/>
          </a:xfrm>
        </p:spPr>
        <p:txBody>
          <a:bodyPr/>
          <a:lstStyle/>
          <a:p>
            <a:pPr algn="ctr" fontAlgn="auto">
              <a:spcAft>
                <a:spcPts val="0"/>
              </a:spcAft>
              <a:defRPr/>
            </a:pPr>
            <a:r>
              <a:rPr lang="pl-PL" smtClean="0"/>
              <a:t>SMP – </a:t>
            </a:r>
            <a:r>
              <a:rPr lang="pl-PL" dirty="0" smtClean="0"/>
              <a:t>Przykład</a:t>
            </a:r>
          </a:p>
        </p:txBody>
      </p:sp>
      <p:pic>
        <p:nvPicPr>
          <p:cNvPr id="12291" name="Symbol zastępczy zawartości 5" descr="lenovo.jpg"/>
          <p:cNvPicPr>
            <a:picLocks noGrp="1" noChangeAspect="1"/>
          </p:cNvPicPr>
          <p:nvPr>
            <p:ph idx="1"/>
          </p:nvPr>
        </p:nvPicPr>
        <p:blipFill>
          <a:blip r:embed="rId3"/>
          <a:srcRect/>
          <a:stretch>
            <a:fillRect/>
          </a:stretch>
        </p:blipFill>
        <p:spPr>
          <a:xfrm>
            <a:off x="2870200" y="1554163"/>
            <a:ext cx="3556000" cy="4525962"/>
          </a:xfr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28</a:t>
            </a:fld>
            <a:endParaRPr lang="en-GB"/>
          </a:p>
        </p:txBody>
      </p:sp>
      <p:sp>
        <p:nvSpPr>
          <p:cNvPr id="7" name="Symbol zastępczy stopki 6"/>
          <p:cNvSpPr>
            <a:spLocks noGrp="1"/>
          </p:cNvSpPr>
          <p:nvPr>
            <p:ph type="ftr" sz="quarter" idx="11"/>
          </p:nvPr>
        </p:nvSpPr>
        <p:spPr>
          <a:xfrm>
            <a:off x="5224442" y="0"/>
            <a:ext cx="3919558"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fontAlgn="auto">
              <a:spcAft>
                <a:spcPts val="0"/>
              </a:spcAft>
              <a:defRPr/>
            </a:pPr>
            <a:r>
              <a:rPr lang="pl-PL" dirty="0" smtClean="0"/>
              <a:t>SMP – Obsługa </a:t>
            </a:r>
            <a:r>
              <a:rPr lang="pl-PL" smtClean="0"/>
              <a:t>w linuksie</a:t>
            </a:r>
            <a:endParaRPr lang="pl-PL" dirty="0"/>
          </a:p>
        </p:txBody>
      </p:sp>
      <p:sp>
        <p:nvSpPr>
          <p:cNvPr id="13315" name="Symbol zastępczy zawartości 2"/>
          <p:cNvSpPr>
            <a:spLocks noGrp="1"/>
          </p:cNvSpPr>
          <p:nvPr>
            <p:ph idx="1"/>
          </p:nvPr>
        </p:nvSpPr>
        <p:spPr/>
        <p:txBody>
          <a:bodyPr/>
          <a:lstStyle/>
          <a:p>
            <a:r>
              <a:rPr lang="pl-PL" smtClean="0"/>
              <a:t>Od jądra v2.0</a:t>
            </a:r>
          </a:p>
          <a:p>
            <a:r>
              <a:rPr lang="pl-PL" smtClean="0"/>
              <a:t>Aby włączyć obsługę SMP, należy skompilować jądro z odpowiednią opcją.</a:t>
            </a:r>
          </a:p>
          <a:p>
            <a:r>
              <a:rPr lang="pl-PL" smtClean="0"/>
              <a:t>Wydajne działanie dopiero od v2.6 </a:t>
            </a:r>
          </a:p>
          <a:p>
            <a:pPr>
              <a:buFont typeface="Wingdings 2" pitchFamily="18" charset="2"/>
              <a:buNone/>
            </a:pPr>
            <a:endParaRPr lang="pl-PL" smtClean="0"/>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29</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304800" y="357166"/>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Zadania</a:t>
            </a:r>
            <a:r>
              <a:rPr lang="en-GB" dirty="0"/>
              <a:t> </a:t>
            </a:r>
            <a:r>
              <a:rPr lang="en-GB" dirty="0" err="1"/>
              <a:t>systemu</a:t>
            </a:r>
            <a:r>
              <a:rPr lang="en-GB" dirty="0"/>
              <a:t> </a:t>
            </a:r>
            <a:r>
              <a:rPr lang="en-GB" dirty="0" err="1" smtClean="0"/>
              <a:t>operacyjnego</a:t>
            </a:r>
            <a:endParaRPr lang="en-GB" dirty="0"/>
          </a:p>
        </p:txBody>
      </p:sp>
      <p:sp>
        <p:nvSpPr>
          <p:cNvPr id="10242" name="Rectangle 2"/>
          <p:cNvSpPr>
            <a:spLocks noGrp="1" noChangeArrowheads="1"/>
          </p:cNvSpPr>
          <p:nvPr>
            <p:ph idx="1"/>
          </p:nvPr>
        </p:nvSpPr>
        <p:spPr>
          <a:ln/>
        </p:spPr>
        <p:txBody>
          <a:bodyPr>
            <a:normAutofit/>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err="1" smtClean="0"/>
              <a:t>Definiowanie</a:t>
            </a:r>
            <a:r>
              <a:rPr lang="en-GB" smtClean="0"/>
              <a:t> </a:t>
            </a:r>
            <a:r>
              <a:rPr lang="en-GB" err="1"/>
              <a:t>interfejsu</a:t>
            </a:r>
            <a:r>
              <a:rPr lang="en-GB"/>
              <a:t> </a:t>
            </a:r>
            <a:r>
              <a:rPr lang="en-GB" err="1"/>
              <a:t>użytkownika</a:t>
            </a:r>
            <a:endParaRPr lang="en-GB"/>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err="1"/>
              <a:t>Udostępnianie</a:t>
            </a:r>
            <a:r>
              <a:rPr lang="en-GB"/>
              <a:t> </a:t>
            </a:r>
            <a:r>
              <a:rPr lang="en-GB" err="1"/>
              <a:t>systemu</a:t>
            </a:r>
            <a:r>
              <a:rPr lang="en-GB"/>
              <a:t> </a:t>
            </a:r>
            <a:r>
              <a:rPr lang="en-GB" err="1"/>
              <a:t>plików</a:t>
            </a:r>
            <a:endParaRPr lang="en-GB"/>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err="1"/>
              <a:t>Udostępnianie</a:t>
            </a:r>
            <a:r>
              <a:rPr lang="en-GB"/>
              <a:t> </a:t>
            </a:r>
            <a:r>
              <a:rPr lang="en-GB" err="1"/>
              <a:t>środowiska</a:t>
            </a:r>
            <a:r>
              <a:rPr lang="en-GB"/>
              <a:t> do </a:t>
            </a:r>
            <a:r>
              <a:rPr lang="en-GB" err="1"/>
              <a:t>wykonywania</a:t>
            </a:r>
            <a:r>
              <a:rPr lang="en-GB"/>
              <a:t> </a:t>
            </a:r>
            <a:r>
              <a:rPr lang="en-GB" err="1"/>
              <a:t>programów</a:t>
            </a:r>
            <a:endParaRPr lang="en-GB"/>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err="1"/>
              <a:t>Obsługa</a:t>
            </a:r>
            <a:r>
              <a:rPr lang="en-GB"/>
              <a:t> </a:t>
            </a:r>
            <a:r>
              <a:rPr lang="en-GB" err="1"/>
              <a:t>podstawowej</a:t>
            </a:r>
            <a:r>
              <a:rPr lang="en-GB"/>
              <a:t> </a:t>
            </a:r>
            <a:r>
              <a:rPr lang="en-GB" err="1"/>
              <a:t>klasy</a:t>
            </a:r>
            <a:r>
              <a:rPr lang="en-GB"/>
              <a:t> </a:t>
            </a:r>
            <a:r>
              <a:rPr lang="en-GB" err="1"/>
              <a:t>błędów</a:t>
            </a:r>
            <a:endParaRPr lang="en-GB"/>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err="1"/>
              <a:t>Sterowanie</a:t>
            </a:r>
            <a:r>
              <a:rPr lang="en-GB"/>
              <a:t> </a:t>
            </a:r>
            <a:r>
              <a:rPr lang="en-GB" err="1"/>
              <a:t>urządzeniami</a:t>
            </a:r>
            <a:r>
              <a:rPr lang="en-GB"/>
              <a:t> </a:t>
            </a:r>
            <a:r>
              <a:rPr lang="en-GB" err="1" smtClean="0"/>
              <a:t>wejścia</a:t>
            </a:r>
            <a:r>
              <a:rPr lang="pl-PL" smtClean="0"/>
              <a:t>/</a:t>
            </a:r>
            <a:r>
              <a:rPr lang="en-GB" err="1" smtClean="0"/>
              <a:t>wyjścia</a:t>
            </a:r>
            <a:endParaRPr lang="en-GB"/>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err="1"/>
              <a:t>Zarządzanie</a:t>
            </a:r>
            <a:r>
              <a:rPr lang="en-GB" b="1"/>
              <a:t> </a:t>
            </a:r>
            <a:r>
              <a:rPr lang="en-GB" b="1" err="1"/>
              <a:t>pracą</a:t>
            </a:r>
            <a:r>
              <a:rPr lang="en-GB" b="1"/>
              <a:t> </a:t>
            </a:r>
            <a:r>
              <a:rPr lang="en-GB" b="1" err="1"/>
              <a:t>procesora</a:t>
            </a:r>
            <a:r>
              <a:rPr lang="en-GB" b="1"/>
              <a:t> </a:t>
            </a:r>
            <a:r>
              <a:rPr lang="en-GB" b="1" err="1"/>
              <a:t>i</a:t>
            </a:r>
            <a:r>
              <a:rPr lang="en-GB" b="1"/>
              <a:t>  </a:t>
            </a:r>
            <a:r>
              <a:rPr lang="en-GB" b="1" err="1"/>
              <a:t>procesami</a:t>
            </a:r>
            <a:endParaRPr lang="en-GB" b="1"/>
          </a:p>
        </p:txBody>
      </p:sp>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3</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a:xfrm>
            <a:off x="304800" y="376222"/>
            <a:ext cx="8686800" cy="838200"/>
          </a:xfrm>
        </p:spPr>
        <p:txBody>
          <a:bodyPr>
            <a:normAutofit fontScale="90000"/>
          </a:bodyPr>
          <a:lstStyle/>
          <a:p>
            <a:pPr fontAlgn="auto">
              <a:spcAft>
                <a:spcPts val="0"/>
              </a:spcAft>
              <a:defRPr/>
            </a:pPr>
            <a:r>
              <a:rPr lang="pl-PL" smtClean="0"/>
              <a:t>AMP – </a:t>
            </a:r>
            <a:r>
              <a:rPr lang="pl-PL" dirty="0" smtClean="0"/>
              <a:t>Asymetryczne wieloprzetwarzanie</a:t>
            </a:r>
          </a:p>
        </p:txBody>
      </p:sp>
      <p:sp>
        <p:nvSpPr>
          <p:cNvPr id="14339" name="Symbol zastępczy zawartości 2"/>
          <p:cNvSpPr>
            <a:spLocks noGrp="1"/>
          </p:cNvSpPr>
          <p:nvPr>
            <p:ph idx="1"/>
          </p:nvPr>
        </p:nvSpPr>
        <p:spPr/>
        <p:txBody>
          <a:bodyPr>
            <a:normAutofit lnSpcReduction="10000"/>
          </a:bodyPr>
          <a:lstStyle/>
          <a:p>
            <a:pPr fontAlgn="auto">
              <a:spcAft>
                <a:spcPts val="0"/>
              </a:spcAft>
              <a:buFont typeface="Wingdings 2"/>
              <a:buChar char=""/>
              <a:defRPr/>
            </a:pPr>
            <a:r>
              <a:rPr lang="pl-PL" dirty="0" smtClean="0"/>
              <a:t>Oddzielna instancja systemu dla każdego procesora</a:t>
            </a:r>
          </a:p>
          <a:p>
            <a:pPr fontAlgn="auto">
              <a:spcAft>
                <a:spcPts val="0"/>
              </a:spcAft>
              <a:buFont typeface="Wingdings 2"/>
              <a:buChar char=""/>
              <a:defRPr/>
            </a:pPr>
            <a:r>
              <a:rPr lang="pl-PL" dirty="0" smtClean="0"/>
              <a:t>Dwie odmiany</a:t>
            </a:r>
          </a:p>
          <a:p>
            <a:pPr lvl="1" fontAlgn="auto">
              <a:spcAft>
                <a:spcPts val="0"/>
              </a:spcAft>
              <a:buFont typeface="Wingdings 2"/>
              <a:buChar char=""/>
              <a:defRPr/>
            </a:pPr>
            <a:r>
              <a:rPr lang="pl-PL" dirty="0" smtClean="0"/>
              <a:t>Jedna wersja systemu dla wszystkich procesorów (</a:t>
            </a:r>
            <a:r>
              <a:rPr lang="pl-PL" dirty="0" err="1" smtClean="0"/>
              <a:t>homogenous</a:t>
            </a:r>
            <a:r>
              <a:rPr lang="pl-PL" dirty="0" smtClean="0"/>
              <a:t>)</a:t>
            </a:r>
          </a:p>
          <a:p>
            <a:pPr lvl="1" fontAlgn="auto">
              <a:spcAft>
                <a:spcPts val="0"/>
              </a:spcAft>
              <a:buFont typeface="Wingdings 2"/>
              <a:buChar char=""/>
              <a:defRPr/>
            </a:pPr>
            <a:r>
              <a:rPr lang="pl-PL" dirty="0" smtClean="0"/>
              <a:t>Dla każdego procesora inny system/wersja systemu (</a:t>
            </a:r>
            <a:r>
              <a:rPr lang="pl-PL" dirty="0" err="1" smtClean="0"/>
              <a:t>heterogenous</a:t>
            </a:r>
            <a:r>
              <a:rPr lang="pl-PL" dirty="0" smtClean="0"/>
              <a:t>)</a:t>
            </a:r>
          </a:p>
          <a:p>
            <a:pPr fontAlgn="auto">
              <a:spcAft>
                <a:spcPts val="0"/>
              </a:spcAft>
              <a:buFont typeface="Wingdings 2"/>
              <a:buChar char=""/>
              <a:defRPr/>
            </a:pPr>
            <a:r>
              <a:rPr lang="pl-PL" dirty="0" err="1" smtClean="0"/>
              <a:t>Master-slave</a:t>
            </a:r>
            <a:endParaRPr lang="pl-PL" dirty="0" smtClean="0"/>
          </a:p>
          <a:p>
            <a:pPr fontAlgn="auto">
              <a:spcAft>
                <a:spcPts val="0"/>
              </a:spcAft>
              <a:buFont typeface="Wingdings 2"/>
              <a:buChar char=""/>
              <a:defRPr/>
            </a:pPr>
            <a:r>
              <a:rPr lang="pl-PL" dirty="0" smtClean="0"/>
              <a:t>Przykład…</a:t>
            </a:r>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30</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a:xfrm>
            <a:off x="304800" y="376222"/>
            <a:ext cx="8686800" cy="838200"/>
          </a:xfrm>
        </p:spPr>
        <p:txBody>
          <a:bodyPr/>
          <a:lstStyle/>
          <a:p>
            <a:pPr algn="ctr" fontAlgn="auto">
              <a:spcAft>
                <a:spcPts val="0"/>
              </a:spcAft>
              <a:defRPr/>
            </a:pPr>
            <a:r>
              <a:rPr lang="pl-PL" smtClean="0"/>
              <a:t>AMP – </a:t>
            </a:r>
            <a:r>
              <a:rPr lang="pl-PL" dirty="0" err="1" smtClean="0"/>
              <a:t>Cell</a:t>
            </a:r>
            <a:r>
              <a:rPr lang="pl-PL" dirty="0" smtClean="0"/>
              <a:t> </a:t>
            </a:r>
            <a:r>
              <a:rPr lang="pl-PL" dirty="0" err="1" smtClean="0"/>
              <a:t>PowerPc</a:t>
            </a:r>
            <a:r>
              <a:rPr lang="pl-PL" dirty="0" smtClean="0"/>
              <a:t> 8 rdzeni</a:t>
            </a:r>
          </a:p>
        </p:txBody>
      </p:sp>
      <p:pic>
        <p:nvPicPr>
          <p:cNvPr id="15363" name="Symbol zastępczy zawartości 5" descr="ps3.jpg"/>
          <p:cNvPicPr>
            <a:picLocks noGrp="1" noChangeAspect="1"/>
          </p:cNvPicPr>
          <p:nvPr>
            <p:ph idx="1"/>
          </p:nvPr>
        </p:nvPicPr>
        <p:blipFill>
          <a:blip r:embed="rId3"/>
          <a:srcRect/>
          <a:stretch>
            <a:fillRect/>
          </a:stretch>
        </p:blipFill>
        <p:spPr>
          <a:xfrm>
            <a:off x="1643063" y="1187450"/>
            <a:ext cx="5429250" cy="5429250"/>
          </a:xfrm>
        </p:spPr>
      </p:pic>
      <p:sp>
        <p:nvSpPr>
          <p:cNvPr id="7" name="Symbol zastępczy numeru slajdu 6"/>
          <p:cNvSpPr>
            <a:spLocks noGrp="1"/>
          </p:cNvSpPr>
          <p:nvPr>
            <p:ph type="sldNum" sz="quarter" idx="12"/>
          </p:nvPr>
        </p:nvSpPr>
        <p:spPr/>
        <p:txBody>
          <a:bodyPr/>
          <a:lstStyle/>
          <a:p>
            <a:pPr>
              <a:defRPr/>
            </a:pPr>
            <a:fld id="{41E9182A-739A-4191-A866-EAB89E799C08}" type="slidenum">
              <a:rPr lang="en-GB" smtClean="0"/>
              <a:pPr>
                <a:defRPr/>
              </a:pPr>
              <a:t>31</a:t>
            </a:fld>
            <a:endParaRPr lang="en-GB"/>
          </a:p>
        </p:txBody>
      </p:sp>
      <p:sp>
        <p:nvSpPr>
          <p:cNvPr id="8" name="Symbol zastępczy stopki 7"/>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fontAlgn="auto">
              <a:spcAft>
                <a:spcPts val="0"/>
              </a:spcAft>
              <a:defRPr/>
            </a:pPr>
            <a:r>
              <a:rPr lang="pl-PL" dirty="0" smtClean="0"/>
              <a:t>AMP – Obsługa </a:t>
            </a:r>
            <a:r>
              <a:rPr lang="pl-PL" smtClean="0"/>
              <a:t>w linuksie</a:t>
            </a:r>
            <a:endParaRPr lang="pl-PL" dirty="0"/>
          </a:p>
        </p:txBody>
      </p:sp>
      <p:sp>
        <p:nvSpPr>
          <p:cNvPr id="16387" name="Symbol zastępczy zawartości 2"/>
          <p:cNvSpPr>
            <a:spLocks noGrp="1"/>
          </p:cNvSpPr>
          <p:nvPr>
            <p:ph idx="1"/>
          </p:nvPr>
        </p:nvSpPr>
        <p:spPr/>
        <p:txBody>
          <a:bodyPr/>
          <a:lstStyle/>
          <a:p>
            <a:r>
              <a:rPr lang="pl-PL" dirty="0" err="1" smtClean="0"/>
              <a:t>Asymmetric</a:t>
            </a:r>
            <a:r>
              <a:rPr lang="pl-PL" dirty="0" smtClean="0"/>
              <a:t> </a:t>
            </a:r>
            <a:r>
              <a:rPr lang="pl-PL" dirty="0" err="1" smtClean="0"/>
              <a:t>MultiProcessing</a:t>
            </a:r>
            <a:r>
              <a:rPr lang="pl-PL" dirty="0" smtClean="0"/>
              <a:t> Linux – </a:t>
            </a:r>
            <a:r>
              <a:rPr lang="pl-PL" dirty="0" err="1" smtClean="0"/>
              <a:t>patch</a:t>
            </a:r>
            <a:endParaRPr lang="pl-PL" dirty="0" smtClean="0"/>
          </a:p>
          <a:p>
            <a:pPr lvl="1"/>
            <a:r>
              <a:rPr lang="pl-PL" dirty="0" smtClean="0"/>
              <a:t>Podział systemu na partycje:</a:t>
            </a:r>
          </a:p>
          <a:p>
            <a:pPr lvl="2"/>
            <a:r>
              <a:rPr lang="pl-PL" dirty="0" smtClean="0"/>
              <a:t>Systemowa</a:t>
            </a:r>
          </a:p>
          <a:p>
            <a:pPr lvl="2"/>
            <a:r>
              <a:rPr lang="pl-PL" dirty="0" smtClean="0"/>
              <a:t>Czasu rzeczywistego</a:t>
            </a:r>
          </a:p>
          <a:p>
            <a:endParaRPr lang="pl-PL" dirty="0" smtClean="0"/>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32</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p:cNvSpPr>
            <a:spLocks noGrp="1"/>
          </p:cNvSpPr>
          <p:nvPr>
            <p:ph type="title"/>
          </p:nvPr>
        </p:nvSpPr>
        <p:spPr>
          <a:xfrm>
            <a:off x="304800" y="5357826"/>
            <a:ext cx="8610600" cy="882650"/>
          </a:xfrm>
        </p:spPr>
        <p:txBody>
          <a:bodyPr/>
          <a:lstStyle/>
          <a:p>
            <a:pPr algn="ctr" fontAlgn="auto">
              <a:spcAft>
                <a:spcPts val="0"/>
              </a:spcAft>
              <a:defRPr/>
            </a:pPr>
            <a:r>
              <a:rPr lang="pl-PL" dirty="0" smtClean="0"/>
              <a:t>SMP </a:t>
            </a:r>
            <a:r>
              <a:rPr lang="pl-PL" dirty="0" err="1" smtClean="0"/>
              <a:t>vs</a:t>
            </a:r>
            <a:r>
              <a:rPr lang="pl-PL" dirty="0" smtClean="0"/>
              <a:t>. AMP</a:t>
            </a:r>
          </a:p>
        </p:txBody>
      </p:sp>
      <p:sp>
        <p:nvSpPr>
          <p:cNvPr id="16387" name="Symbol zastępczy tekstu 2"/>
          <p:cNvSpPr>
            <a:spLocks noGrp="1"/>
          </p:cNvSpPr>
          <p:nvPr>
            <p:ph type="body" idx="1"/>
          </p:nvPr>
        </p:nvSpPr>
        <p:spPr>
          <a:xfrm>
            <a:off x="280988" y="666750"/>
            <a:ext cx="4291012" cy="639763"/>
          </a:xfrm>
        </p:spPr>
        <p:txBody>
          <a:bodyPr>
            <a:normAutofit/>
          </a:bodyPr>
          <a:lstStyle/>
          <a:p>
            <a:pPr algn="ctr" fontAlgn="auto">
              <a:spcAft>
                <a:spcPts val="0"/>
              </a:spcAft>
              <a:buFont typeface="Wingdings 2"/>
              <a:buNone/>
              <a:defRPr/>
            </a:pPr>
            <a:r>
              <a:rPr lang="pl-PL" dirty="0" smtClean="0"/>
              <a:t>SMP</a:t>
            </a:r>
          </a:p>
        </p:txBody>
      </p:sp>
      <p:sp>
        <p:nvSpPr>
          <p:cNvPr id="16388" name="Symbol zastępczy tekstu 3"/>
          <p:cNvSpPr>
            <a:spLocks noGrp="1"/>
          </p:cNvSpPr>
          <p:nvPr>
            <p:ph type="body" sz="half" idx="3"/>
          </p:nvPr>
        </p:nvSpPr>
        <p:spPr>
          <a:xfrm>
            <a:off x="4645025" y="666750"/>
            <a:ext cx="4292600" cy="639763"/>
          </a:xfrm>
        </p:spPr>
        <p:txBody>
          <a:bodyPr>
            <a:normAutofit/>
          </a:bodyPr>
          <a:lstStyle/>
          <a:p>
            <a:pPr algn="ctr" fontAlgn="auto">
              <a:spcAft>
                <a:spcPts val="0"/>
              </a:spcAft>
              <a:buFont typeface="Wingdings 2"/>
              <a:buNone/>
              <a:defRPr/>
            </a:pPr>
            <a:r>
              <a:rPr lang="pl-PL" smtClean="0"/>
              <a:t>AMP</a:t>
            </a:r>
          </a:p>
        </p:txBody>
      </p:sp>
      <p:sp>
        <p:nvSpPr>
          <p:cNvPr id="17413" name="Symbol zastępczy zawartości 4"/>
          <p:cNvSpPr>
            <a:spLocks noGrp="1"/>
          </p:cNvSpPr>
          <p:nvPr>
            <p:ph sz="quarter" idx="2"/>
          </p:nvPr>
        </p:nvSpPr>
        <p:spPr>
          <a:xfrm>
            <a:off x="280988" y="1316038"/>
            <a:ext cx="4291012" cy="3941762"/>
          </a:xfrm>
        </p:spPr>
        <p:txBody>
          <a:bodyPr/>
          <a:lstStyle/>
          <a:p>
            <a:r>
              <a:rPr lang="pl-PL" sz="2000" smtClean="0"/>
              <a:t>Ograniczona liczba procesorów ze względu na narzut na synchronizację</a:t>
            </a:r>
          </a:p>
          <a:p>
            <a:r>
              <a:rPr lang="pl-PL" sz="2000" smtClean="0"/>
              <a:t>Migotanie cache’u</a:t>
            </a:r>
          </a:p>
          <a:p>
            <a:r>
              <a:rPr lang="pl-PL" sz="2000" smtClean="0"/>
              <a:t>BMP – Bound multiprocessing – SMP bez przenoszenia procesów </a:t>
            </a:r>
          </a:p>
        </p:txBody>
      </p:sp>
      <p:sp>
        <p:nvSpPr>
          <p:cNvPr id="17414" name="Symbol zastępczy zawartości 5"/>
          <p:cNvSpPr>
            <a:spLocks noGrp="1"/>
          </p:cNvSpPr>
          <p:nvPr>
            <p:ph sz="quarter" idx="4"/>
          </p:nvPr>
        </p:nvSpPr>
        <p:spPr>
          <a:xfrm>
            <a:off x="4648200" y="1316038"/>
            <a:ext cx="4289425" cy="3941762"/>
          </a:xfrm>
        </p:spPr>
        <p:txBody>
          <a:bodyPr/>
          <a:lstStyle/>
          <a:p>
            <a:r>
              <a:rPr lang="pl-PL" sz="2000" smtClean="0"/>
              <a:t>Procesory nie są równo obciążone</a:t>
            </a:r>
          </a:p>
          <a:p>
            <a:r>
              <a:rPr lang="pl-PL" sz="2000" smtClean="0"/>
              <a:t>Łatwo o „wąskie gardło”</a:t>
            </a:r>
          </a:p>
          <a:p>
            <a:r>
              <a:rPr lang="pl-PL" sz="2000" smtClean="0"/>
              <a:t>Możliwość stosowania różnych procesorów</a:t>
            </a:r>
          </a:p>
          <a:p>
            <a:r>
              <a:rPr lang="pl-PL" sz="2000" smtClean="0"/>
              <a:t>Proces działa zawsze na jednym procesorze</a:t>
            </a:r>
          </a:p>
          <a:p>
            <a:r>
              <a:rPr lang="pl-PL" sz="2000" smtClean="0"/>
              <a:t>Problemy z komunikacją między aplikacjami</a:t>
            </a:r>
          </a:p>
          <a:p>
            <a:r>
              <a:rPr lang="pl-PL" sz="2000" smtClean="0"/>
              <a:t>GPU</a:t>
            </a:r>
          </a:p>
          <a:p>
            <a:endParaRPr lang="pl-PL" smtClean="0"/>
          </a:p>
        </p:txBody>
      </p:sp>
      <p:sp>
        <p:nvSpPr>
          <p:cNvPr id="9" name="Symbol zastępczy numeru slajdu 8"/>
          <p:cNvSpPr>
            <a:spLocks noGrp="1"/>
          </p:cNvSpPr>
          <p:nvPr>
            <p:ph type="sldNum" sz="quarter" idx="12"/>
          </p:nvPr>
        </p:nvSpPr>
        <p:spPr>
          <a:xfrm>
            <a:off x="8382000" y="6610350"/>
            <a:ext cx="762000" cy="247650"/>
          </a:xfrm>
        </p:spPr>
        <p:txBody>
          <a:bodyPr/>
          <a:lstStyle/>
          <a:p>
            <a:pPr>
              <a:defRPr/>
            </a:pPr>
            <a:fld id="{188504F3-7454-4048-960E-0CB99C969EA1}" type="slidenum">
              <a:rPr lang="en-GB" smtClean="0"/>
              <a:pPr>
                <a:defRPr/>
              </a:pPr>
              <a:t>33</a:t>
            </a:fld>
            <a:endParaRPr lang="en-GB"/>
          </a:p>
        </p:txBody>
      </p:sp>
      <p:sp>
        <p:nvSpPr>
          <p:cNvPr id="10" name="Symbol zastępczy stopki 9"/>
          <p:cNvSpPr>
            <a:spLocks noGrp="1"/>
          </p:cNvSpPr>
          <p:nvPr>
            <p:ph type="ftr" sz="quarter" idx="11"/>
          </p:nvPr>
        </p:nvSpPr>
        <p:spPr>
          <a:xfrm>
            <a:off x="4695804" y="0"/>
            <a:ext cx="4448196"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85720" y="571480"/>
          <a:ext cx="885828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0" name="Tytuł 4"/>
          <p:cNvSpPr>
            <a:spLocks noGrp="1"/>
          </p:cNvSpPr>
          <p:nvPr>
            <p:ph type="title"/>
          </p:nvPr>
        </p:nvSpPr>
        <p:spPr>
          <a:xfrm>
            <a:off x="301752" y="373174"/>
            <a:ext cx="8686800" cy="841248"/>
          </a:xfrm>
        </p:spPr>
        <p:txBody>
          <a:bodyPr/>
          <a:lstStyle/>
          <a:p>
            <a:pPr algn="ctr" fontAlgn="auto">
              <a:spcAft>
                <a:spcPts val="0"/>
              </a:spcAft>
              <a:defRPr/>
            </a:pPr>
            <a:r>
              <a:rPr lang="pl-PL" smtClean="0"/>
              <a:t>Rozwój technologii</a:t>
            </a:r>
          </a:p>
        </p:txBody>
      </p:sp>
      <p:sp>
        <p:nvSpPr>
          <p:cNvPr id="6" name="Symbol zastępczy numeru slajdu 5"/>
          <p:cNvSpPr>
            <a:spLocks noGrp="1"/>
          </p:cNvSpPr>
          <p:nvPr>
            <p:ph type="sldNum" sz="quarter" idx="12"/>
          </p:nvPr>
        </p:nvSpPr>
        <p:spPr>
          <a:xfrm>
            <a:off x="8382000" y="6613525"/>
            <a:ext cx="762000" cy="244475"/>
          </a:xfrm>
        </p:spPr>
        <p:txBody>
          <a:bodyPr/>
          <a:lstStyle/>
          <a:p>
            <a:pPr>
              <a:defRPr/>
            </a:pPr>
            <a:fld id="{FAEF74F1-E8CF-472B-97FD-0BC135F4DC18}" type="slidenum">
              <a:rPr lang="en-GB" smtClean="0"/>
              <a:pPr>
                <a:defRPr/>
              </a:pPr>
              <a:t>34</a:t>
            </a:fld>
            <a:endParaRPr lang="en-GB"/>
          </a:p>
        </p:txBody>
      </p:sp>
      <p:sp>
        <p:nvSpPr>
          <p:cNvPr id="8" name="Symbol zastępczy stopki 7"/>
          <p:cNvSpPr>
            <a:spLocks noGrp="1"/>
          </p:cNvSpPr>
          <p:nvPr>
            <p:ph type="ftr" sz="quarter" idx="11"/>
          </p:nvPr>
        </p:nvSpPr>
        <p:spPr>
          <a:xfrm>
            <a:off x="4910118" y="0"/>
            <a:ext cx="4233882"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301752" y="373174"/>
            <a:ext cx="8686800" cy="841248"/>
          </a:xfrm>
        </p:spPr>
        <p:txBody>
          <a:bodyPr/>
          <a:lstStyle/>
          <a:p>
            <a:pPr algn="ctr" fontAlgn="auto">
              <a:spcAft>
                <a:spcPts val="0"/>
              </a:spcAft>
              <a:defRPr/>
            </a:pPr>
            <a:r>
              <a:rPr lang="pl-PL" smtClean="0"/>
              <a:t>HIPERWĄTKOWOŚĆ – Hyper-Threading</a:t>
            </a:r>
          </a:p>
        </p:txBody>
      </p:sp>
      <p:sp>
        <p:nvSpPr>
          <p:cNvPr id="19459" name="Symbol zastępczy zawartości 4"/>
          <p:cNvSpPr>
            <a:spLocks noGrp="1"/>
          </p:cNvSpPr>
          <p:nvPr>
            <p:ph sz="half" idx="1"/>
          </p:nvPr>
        </p:nvSpPr>
        <p:spPr/>
        <p:txBody>
          <a:bodyPr/>
          <a:lstStyle/>
          <a:p>
            <a:r>
              <a:rPr lang="pl-PL" smtClean="0"/>
              <a:t>Możliwość „równoległej” pracy dwóch niezależnych wątków</a:t>
            </a:r>
          </a:p>
          <a:p>
            <a:r>
              <a:rPr lang="pl-PL" smtClean="0"/>
              <a:t>Wzrost wydajności od 15-30%. Praktycznie max. 20%.</a:t>
            </a:r>
          </a:p>
          <a:p>
            <a:r>
              <a:rPr lang="pl-PL" smtClean="0"/>
              <a:t>Widziany w systemie jako dwa logiczne procesory</a:t>
            </a:r>
          </a:p>
        </p:txBody>
      </p:sp>
      <p:pic>
        <p:nvPicPr>
          <p:cNvPr id="19460" name="Symbol zastępczy zawartości 7" descr="htarch.gif"/>
          <p:cNvPicPr>
            <a:picLocks noGrp="1" noChangeAspect="1"/>
          </p:cNvPicPr>
          <p:nvPr>
            <p:ph sz="half" idx="2"/>
          </p:nvPr>
        </p:nvPicPr>
        <p:blipFill>
          <a:blip r:embed="rId3"/>
          <a:srcRect/>
          <a:stretch>
            <a:fillRect/>
          </a:stretch>
        </p:blipFill>
        <p:spPr>
          <a:xfrm>
            <a:off x="5072063" y="1714500"/>
            <a:ext cx="3660775" cy="3189288"/>
          </a:xfrm>
        </p:spPr>
      </p:pic>
      <p:sp>
        <p:nvSpPr>
          <p:cNvPr id="7" name="Symbol zastępczy numeru slajdu 6"/>
          <p:cNvSpPr>
            <a:spLocks noGrp="1"/>
          </p:cNvSpPr>
          <p:nvPr>
            <p:ph type="sldNum" sz="quarter" idx="12"/>
          </p:nvPr>
        </p:nvSpPr>
        <p:spPr>
          <a:xfrm>
            <a:off x="8382000" y="6613525"/>
            <a:ext cx="762000" cy="244475"/>
          </a:xfrm>
        </p:spPr>
        <p:txBody>
          <a:bodyPr/>
          <a:lstStyle/>
          <a:p>
            <a:pPr>
              <a:defRPr/>
            </a:pPr>
            <a:fld id="{B6C8C624-D624-4E23-A442-2A8C7F67242F}" type="slidenum">
              <a:rPr lang="en-GB" smtClean="0"/>
              <a:pPr>
                <a:defRPr/>
              </a:pPr>
              <a:t>35</a:t>
            </a:fld>
            <a:endParaRPr lang="en-GB"/>
          </a:p>
        </p:txBody>
      </p:sp>
      <p:sp>
        <p:nvSpPr>
          <p:cNvPr id="8" name="Symbol zastępczy stopki 7"/>
          <p:cNvSpPr>
            <a:spLocks noGrp="1"/>
          </p:cNvSpPr>
          <p:nvPr>
            <p:ph type="ftr" sz="quarter" idx="11"/>
          </p:nvPr>
        </p:nvSpPr>
        <p:spPr>
          <a:xfrm>
            <a:off x="4838680" y="0"/>
            <a:ext cx="4305320"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nvPr>
        </p:nvGraphicFramePr>
        <p:xfrm>
          <a:off x="642910" y="357166"/>
          <a:ext cx="7358114" cy="435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8" name="Tytuł 1"/>
          <p:cNvSpPr>
            <a:spLocks noGrp="1"/>
          </p:cNvSpPr>
          <p:nvPr>
            <p:ph type="title"/>
          </p:nvPr>
        </p:nvSpPr>
        <p:spPr>
          <a:xfrm>
            <a:off x="0" y="285728"/>
            <a:ext cx="9144000" cy="776286"/>
          </a:xfrm>
        </p:spPr>
        <p:txBody>
          <a:bodyPr>
            <a:noAutofit/>
          </a:bodyPr>
          <a:lstStyle/>
          <a:p>
            <a:pPr algn="ctr" fontAlgn="auto">
              <a:spcAft>
                <a:spcPts val="0"/>
              </a:spcAft>
              <a:defRPr/>
            </a:pPr>
            <a:r>
              <a:rPr lang="pl-PL" sz="2800" smtClean="0"/>
              <a:t>HIPERWĄTKOWOŚĆ </a:t>
            </a:r>
            <a:br>
              <a:rPr lang="pl-PL" sz="2800" smtClean="0"/>
            </a:br>
            <a:r>
              <a:rPr lang="pl-PL" sz="2800" smtClean="0"/>
              <a:t>– Do czego potrzebne wsparcie systemu</a:t>
            </a:r>
          </a:p>
        </p:txBody>
      </p:sp>
      <p:graphicFrame>
        <p:nvGraphicFramePr>
          <p:cNvPr id="7" name="Symbol zastępczy zawartości 5"/>
          <p:cNvGraphicFramePr>
            <a:graphicFrameLocks/>
          </p:cNvGraphicFramePr>
          <p:nvPr/>
        </p:nvGraphicFramePr>
        <p:xfrm>
          <a:off x="1000100" y="1785926"/>
          <a:ext cx="8001056" cy="5500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Diagram group"/>
          <p:cNvGrpSpPr/>
          <p:nvPr/>
        </p:nvGrpSpPr>
        <p:grpSpPr>
          <a:xfrm rot="224177">
            <a:off x="1105074" y="3605410"/>
            <a:ext cx="1063941" cy="1063941"/>
            <a:chOff x="5214979" y="1936751"/>
            <a:chExt cx="1063941" cy="1063941"/>
          </a:xfrm>
          <a:scene3d>
            <a:camera prst="perspectiveRelaxed">
              <a:rot lat="19149996" lon="20104178" rev="1577324"/>
            </a:camera>
            <a:lightRig rig="soft" dir="t"/>
            <a:backdrop>
              <a:anchor x="0" y="0" z="-210000"/>
              <a:norm dx="0" dy="0" dz="914400"/>
              <a:up dx="0" dy="914400" dz="0"/>
            </a:backdrop>
          </a:scene3d>
        </p:grpSpPr>
        <p:grpSp>
          <p:nvGrpSpPr>
            <p:cNvPr id="3" name="Grupa 9"/>
            <p:cNvGrpSpPr/>
            <p:nvPr/>
          </p:nvGrpSpPr>
          <p:grpSpPr>
            <a:xfrm>
              <a:off x="5214979" y="1936751"/>
              <a:ext cx="1063941" cy="1063941"/>
              <a:chOff x="5214979" y="1936751"/>
              <a:chExt cx="1063941" cy="1063941"/>
            </a:xfrm>
          </p:grpSpPr>
          <p:sp>
            <p:nvSpPr>
              <p:cNvPr id="11" name="Plus 10"/>
              <p:cNvSpPr/>
              <p:nvPr/>
            </p:nvSpPr>
            <p:spPr>
              <a:xfrm>
                <a:off x="5214979" y="1936751"/>
                <a:ext cx="1063941" cy="1063941"/>
              </a:xfrm>
              <a:prstGeom prst="mathPlus">
                <a:avLst/>
              </a:prstGeom>
              <a:sp3d z="-227350" prstMaterial="matte"/>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Plus 4"/>
              <p:cNvSpPr/>
              <p:nvPr/>
            </p:nvSpPr>
            <p:spPr>
              <a:xfrm>
                <a:off x="5356004" y="2343602"/>
                <a:ext cx="781891" cy="250239"/>
              </a:xfrm>
              <a:prstGeom prst="rect">
                <a:avLst/>
              </a:prstGeom>
              <a:sp3d z="-22735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844550">
                  <a:lnSpc>
                    <a:spcPct val="90000"/>
                  </a:lnSpc>
                  <a:spcAft>
                    <a:spcPct val="35000"/>
                  </a:spcAft>
                  <a:defRPr/>
                </a:pPr>
                <a:endParaRPr lang="pl-PL" sz="1900"/>
              </a:p>
            </p:txBody>
          </p:sp>
        </p:grpSp>
      </p:grpSp>
      <p:sp>
        <p:nvSpPr>
          <p:cNvPr id="13" name="Symbol zastępczy numeru slajdu 12"/>
          <p:cNvSpPr>
            <a:spLocks noGrp="1"/>
          </p:cNvSpPr>
          <p:nvPr>
            <p:ph type="sldNum" sz="quarter" idx="12"/>
          </p:nvPr>
        </p:nvSpPr>
        <p:spPr/>
        <p:txBody>
          <a:bodyPr/>
          <a:lstStyle/>
          <a:p>
            <a:pPr>
              <a:defRPr/>
            </a:pPr>
            <a:fld id="{41E9182A-739A-4191-A866-EAB89E799C08}" type="slidenum">
              <a:rPr lang="en-GB" smtClean="0"/>
              <a:pPr>
                <a:defRPr/>
              </a:pPr>
              <a:t>36</a:t>
            </a:fld>
            <a:endParaRPr lang="en-GB"/>
          </a:p>
        </p:txBody>
      </p:sp>
      <p:sp>
        <p:nvSpPr>
          <p:cNvPr id="14" name="Symbol zastępczy stopki 13"/>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5"/>
          <p:cNvSpPr>
            <a:spLocks noGrp="1"/>
          </p:cNvSpPr>
          <p:nvPr>
            <p:ph type="title"/>
          </p:nvPr>
        </p:nvSpPr>
        <p:spPr>
          <a:xfrm>
            <a:off x="304800" y="376222"/>
            <a:ext cx="8686800" cy="838200"/>
          </a:xfrm>
        </p:spPr>
        <p:txBody>
          <a:bodyPr/>
          <a:lstStyle/>
          <a:p>
            <a:pPr algn="ctr" fontAlgn="auto">
              <a:spcAft>
                <a:spcPts val="0"/>
              </a:spcAft>
              <a:defRPr/>
            </a:pPr>
            <a:r>
              <a:rPr lang="pl-PL" smtClean="0"/>
              <a:t>HT – Wymarła technologia?</a:t>
            </a:r>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37</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
        <p:nvSpPr>
          <p:cNvPr id="8" name="Prostokąt 7"/>
          <p:cNvSpPr/>
          <p:nvPr/>
        </p:nvSpPr>
        <p:spPr>
          <a:xfrm>
            <a:off x="3571868" y="1285860"/>
            <a:ext cx="2528281" cy="5121402"/>
          </a:xfrm>
          <a:prstGeom prst="rect">
            <a:avLst/>
          </a:prstGeom>
          <a:noFill/>
        </p:spPr>
        <p:txBody>
          <a:bodyPr wrap="square" lIns="91440" tIns="45720" rIns="91440" bIns="45720">
            <a:spAutoFit/>
          </a:bodyPr>
          <a:lstStyle/>
          <a:p>
            <a:pPr algn="ctr"/>
            <a:r>
              <a:rPr lang="pl-PL" sz="344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pl-PL" sz="34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a:xfrm>
            <a:off x="304800" y="376222"/>
            <a:ext cx="8686800" cy="838200"/>
          </a:xfrm>
        </p:spPr>
        <p:txBody>
          <a:bodyPr/>
          <a:lstStyle/>
          <a:p>
            <a:pPr algn="ctr" fontAlgn="auto">
              <a:spcAft>
                <a:spcPts val="0"/>
              </a:spcAft>
              <a:defRPr/>
            </a:pPr>
            <a:r>
              <a:rPr lang="pl-PL" smtClean="0"/>
              <a:t>Intel Nehalem (Core i7)</a:t>
            </a:r>
          </a:p>
        </p:txBody>
      </p:sp>
      <p:sp>
        <p:nvSpPr>
          <p:cNvPr id="22531" name="Symbol zastępczy zawartości 2"/>
          <p:cNvSpPr>
            <a:spLocks noGrp="1"/>
          </p:cNvSpPr>
          <p:nvPr>
            <p:ph idx="1"/>
          </p:nvPr>
        </p:nvSpPr>
        <p:spPr/>
        <p:txBody>
          <a:bodyPr/>
          <a:lstStyle/>
          <a:p>
            <a:r>
              <a:rPr lang="pl-PL" smtClean="0"/>
              <a:t>Przełom na miarę Pentium</a:t>
            </a:r>
          </a:p>
          <a:p>
            <a:r>
              <a:rPr lang="pl-PL" smtClean="0"/>
              <a:t>Premiera – Q4 2008</a:t>
            </a:r>
          </a:p>
          <a:p>
            <a:r>
              <a:rPr lang="pl-PL" smtClean="0"/>
              <a:t>2, 4 lub 8 rdzeni z hiperwątkowością</a:t>
            </a:r>
          </a:p>
          <a:p>
            <a:endParaRPr lang="pl-PL" smtClean="0"/>
          </a:p>
        </p:txBody>
      </p:sp>
      <p:pic>
        <p:nvPicPr>
          <p:cNvPr id="22534" name="Obraz 5" descr="intel-core-i7.jpg"/>
          <p:cNvPicPr>
            <a:picLocks noChangeAspect="1"/>
          </p:cNvPicPr>
          <p:nvPr/>
        </p:nvPicPr>
        <p:blipFill>
          <a:blip r:embed="rId3"/>
          <a:stretch>
            <a:fillRect/>
          </a:stretch>
        </p:blipFill>
        <p:spPr bwMode="auto">
          <a:xfrm>
            <a:off x="1863412" y="3500438"/>
            <a:ext cx="4845675" cy="2857500"/>
          </a:xfrm>
          <a:prstGeom prst="rect">
            <a:avLst/>
          </a:prstGeom>
          <a:noFill/>
          <a:ln w="9525">
            <a:noFill/>
            <a:miter lim="800000"/>
            <a:headEnd/>
            <a:tailEnd/>
          </a:ln>
        </p:spPr>
      </p:pic>
      <p:sp>
        <p:nvSpPr>
          <p:cNvPr id="7" name="Symbol zastępczy numeru slajdu 6"/>
          <p:cNvSpPr>
            <a:spLocks noGrp="1"/>
          </p:cNvSpPr>
          <p:nvPr>
            <p:ph type="sldNum" sz="quarter" idx="12"/>
          </p:nvPr>
        </p:nvSpPr>
        <p:spPr/>
        <p:txBody>
          <a:bodyPr/>
          <a:lstStyle/>
          <a:p>
            <a:pPr>
              <a:defRPr/>
            </a:pPr>
            <a:fld id="{41E9182A-739A-4191-A866-EAB89E799C08}" type="slidenum">
              <a:rPr lang="en-GB" smtClean="0"/>
              <a:pPr>
                <a:defRPr/>
              </a:pPr>
              <a:t>38</a:t>
            </a:fld>
            <a:endParaRPr lang="en-GB"/>
          </a:p>
        </p:txBody>
      </p:sp>
      <p:sp>
        <p:nvSpPr>
          <p:cNvPr id="8" name="Symbol zastępczy stopki 7"/>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a:xfrm>
            <a:off x="304800" y="376222"/>
            <a:ext cx="8686800" cy="838200"/>
          </a:xfrm>
        </p:spPr>
        <p:txBody>
          <a:bodyPr/>
          <a:lstStyle/>
          <a:p>
            <a:pPr algn="ctr" fontAlgn="auto">
              <a:spcAft>
                <a:spcPts val="0"/>
              </a:spcAft>
              <a:defRPr/>
            </a:pPr>
            <a:r>
              <a:rPr lang="pl-PL" smtClean="0"/>
              <a:t>Wielordzeniowość – architektura</a:t>
            </a:r>
          </a:p>
        </p:txBody>
      </p:sp>
      <p:pic>
        <p:nvPicPr>
          <p:cNvPr id="23555" name="Symbol zastępczy zawartości 8" descr="517px-Dual_Core_Generic.svg.png"/>
          <p:cNvPicPr>
            <a:picLocks noGrp="1" noChangeAspect="1"/>
          </p:cNvPicPr>
          <p:nvPr>
            <p:ph idx="1"/>
          </p:nvPr>
        </p:nvPicPr>
        <p:blipFill>
          <a:blip r:embed="rId3"/>
          <a:srcRect/>
          <a:stretch>
            <a:fillRect/>
          </a:stretch>
        </p:blipFill>
        <p:spPr>
          <a:xfrm>
            <a:off x="2357422" y="1285860"/>
            <a:ext cx="4344987" cy="5033963"/>
          </a:xfrm>
        </p:spPr>
      </p:pic>
      <p:sp>
        <p:nvSpPr>
          <p:cNvPr id="6" name="Objaśnienie prostokątne zaokrąglone 5"/>
          <p:cNvSpPr/>
          <p:nvPr/>
        </p:nvSpPr>
        <p:spPr>
          <a:xfrm>
            <a:off x="500063" y="2143125"/>
            <a:ext cx="1643062" cy="1071563"/>
          </a:xfrm>
          <a:prstGeom prst="wedgeRoundRectCallout">
            <a:avLst>
              <a:gd name="adj1" fmla="val 83366"/>
              <a:gd name="adj2" fmla="val 440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t>~ 32kB</a:t>
            </a:r>
          </a:p>
        </p:txBody>
      </p:sp>
      <p:sp>
        <p:nvSpPr>
          <p:cNvPr id="7" name="Objaśnienie prostokątne zaokrąglone 6"/>
          <p:cNvSpPr/>
          <p:nvPr/>
        </p:nvSpPr>
        <p:spPr>
          <a:xfrm>
            <a:off x="6429375" y="3571875"/>
            <a:ext cx="1643063" cy="1143000"/>
          </a:xfrm>
          <a:prstGeom prst="wedgeRoundRectCallout">
            <a:avLst>
              <a:gd name="adj1" fmla="val -104903"/>
              <a:gd name="adj2" fmla="val 301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dirty="0"/>
              <a:t>Kilka MB</a:t>
            </a:r>
          </a:p>
        </p:txBody>
      </p:sp>
      <p:sp>
        <p:nvSpPr>
          <p:cNvPr id="8" name="Symbol zastępczy numeru slajdu 7"/>
          <p:cNvSpPr>
            <a:spLocks noGrp="1"/>
          </p:cNvSpPr>
          <p:nvPr>
            <p:ph type="sldNum" sz="quarter" idx="12"/>
          </p:nvPr>
        </p:nvSpPr>
        <p:spPr/>
        <p:txBody>
          <a:bodyPr/>
          <a:lstStyle/>
          <a:p>
            <a:pPr>
              <a:defRPr/>
            </a:pPr>
            <a:fld id="{41E9182A-739A-4191-A866-EAB89E799C08}" type="slidenum">
              <a:rPr lang="en-GB" smtClean="0"/>
              <a:pPr>
                <a:defRPr/>
              </a:pPr>
              <a:t>39</a:t>
            </a:fld>
            <a:endParaRPr lang="en-GB"/>
          </a:p>
        </p:txBody>
      </p:sp>
      <p:sp>
        <p:nvSpPr>
          <p:cNvPr id="9" name="Symbol zastępczy stopki 8"/>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304800" y="357166"/>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mtClean="0"/>
              <a:t>Plan prezentacji</a:t>
            </a:r>
            <a:endParaRPr lang="en-GB"/>
          </a:p>
        </p:txBody>
      </p:sp>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4</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graphicFrame>
        <p:nvGraphicFramePr>
          <p:cNvPr id="7" name="Symbol zastępczy zawartości 6"/>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a:xfrm>
            <a:off x="304800" y="376222"/>
            <a:ext cx="8686800" cy="838200"/>
          </a:xfrm>
        </p:spPr>
        <p:txBody>
          <a:bodyPr>
            <a:normAutofit fontScale="90000"/>
          </a:bodyPr>
          <a:lstStyle/>
          <a:p>
            <a:pPr algn="ctr" fontAlgn="auto">
              <a:spcAft>
                <a:spcPts val="0"/>
              </a:spcAft>
              <a:defRPr/>
            </a:pPr>
            <a:r>
              <a:rPr lang="pl-PL" smtClean="0"/>
              <a:t>Wielordzeniowość – zalety sprzętowe</a:t>
            </a:r>
          </a:p>
        </p:txBody>
      </p:sp>
      <p:sp>
        <p:nvSpPr>
          <p:cNvPr id="24579" name="Symbol zastępczy zawartości 2"/>
          <p:cNvSpPr>
            <a:spLocks noGrp="1"/>
          </p:cNvSpPr>
          <p:nvPr>
            <p:ph idx="1"/>
          </p:nvPr>
        </p:nvSpPr>
        <p:spPr/>
        <p:txBody>
          <a:bodyPr/>
          <a:lstStyle/>
          <a:p>
            <a:r>
              <a:rPr lang="pl-PL" smtClean="0"/>
              <a:t>Niski pobór prądu</a:t>
            </a:r>
          </a:p>
          <a:p>
            <a:r>
              <a:rPr lang="pl-PL" smtClean="0"/>
              <a:t>Małe wydzielanie ciepła</a:t>
            </a:r>
          </a:p>
          <a:p>
            <a:r>
              <a:rPr lang="pl-PL" smtClean="0"/>
              <a:t>Więcej miejsca na płycie głównej</a:t>
            </a:r>
          </a:p>
          <a:p>
            <a:r>
              <a:rPr lang="pl-PL" smtClean="0"/>
              <a:t>Lepsza jakość sygnałów</a:t>
            </a:r>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40</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a:xfrm>
            <a:off x="304800" y="376222"/>
            <a:ext cx="8686800" cy="838200"/>
          </a:xfrm>
        </p:spPr>
        <p:txBody>
          <a:bodyPr/>
          <a:lstStyle/>
          <a:p>
            <a:pPr algn="ctr" fontAlgn="auto">
              <a:spcAft>
                <a:spcPts val="0"/>
              </a:spcAft>
              <a:defRPr/>
            </a:pPr>
            <a:r>
              <a:rPr lang="pl-PL" smtClean="0"/>
              <a:t>Wielordzeniowość – </a:t>
            </a:r>
            <a:r>
              <a:rPr lang="pl-PL" dirty="0" smtClean="0"/>
              <a:t>aplikacje</a:t>
            </a:r>
          </a:p>
        </p:txBody>
      </p:sp>
      <p:sp>
        <p:nvSpPr>
          <p:cNvPr id="25603" name="Symbol zastępczy zawartości 2"/>
          <p:cNvSpPr>
            <a:spLocks noGrp="1"/>
          </p:cNvSpPr>
          <p:nvPr>
            <p:ph idx="1"/>
          </p:nvPr>
        </p:nvSpPr>
        <p:spPr/>
        <p:txBody>
          <a:bodyPr/>
          <a:lstStyle/>
          <a:p>
            <a:r>
              <a:rPr lang="pl-PL" dirty="0" err="1" smtClean="0"/>
              <a:t>Współbierzne</a:t>
            </a:r>
            <a:endParaRPr lang="pl-PL" dirty="0" smtClean="0"/>
          </a:p>
          <a:p>
            <a:r>
              <a:rPr lang="pl-PL" dirty="0" smtClean="0"/>
              <a:t>Mądrze napisane</a:t>
            </a:r>
          </a:p>
          <a:p>
            <a:r>
              <a:rPr lang="pl-PL" dirty="0" smtClean="0"/>
              <a:t>Ciągła rywalizacja</a:t>
            </a:r>
          </a:p>
          <a:p>
            <a:pPr lvl="1"/>
            <a:r>
              <a:rPr lang="pl-PL" dirty="0" smtClean="0"/>
              <a:t>O blokady</a:t>
            </a:r>
          </a:p>
          <a:p>
            <a:pPr lvl="1"/>
            <a:r>
              <a:rPr lang="pl-PL" dirty="0" smtClean="0"/>
              <a:t>O pamięć</a:t>
            </a:r>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41</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fontAlgn="auto">
              <a:spcAft>
                <a:spcPts val="0"/>
              </a:spcAft>
              <a:defRPr/>
            </a:pPr>
            <a:r>
              <a:rPr lang="pl-PL" smtClean="0"/>
              <a:t>Wielordzeniowość – </a:t>
            </a:r>
            <a:r>
              <a:rPr lang="pl-PL" dirty="0" smtClean="0"/>
              <a:t>aplikacje</a:t>
            </a:r>
            <a:endParaRPr lang="pl-PL" dirty="0"/>
          </a:p>
        </p:txBody>
      </p:sp>
      <p:graphicFrame>
        <p:nvGraphicFramePr>
          <p:cNvPr id="6" name="Symbol zastępczy zawartości 5"/>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ymbol zastępczy numeru slajdu 6"/>
          <p:cNvSpPr>
            <a:spLocks noGrp="1"/>
          </p:cNvSpPr>
          <p:nvPr>
            <p:ph type="sldNum" sz="quarter" idx="12"/>
          </p:nvPr>
        </p:nvSpPr>
        <p:spPr/>
        <p:txBody>
          <a:bodyPr/>
          <a:lstStyle/>
          <a:p>
            <a:pPr>
              <a:defRPr/>
            </a:pPr>
            <a:fld id="{41E9182A-739A-4191-A866-EAB89E799C08}" type="slidenum">
              <a:rPr lang="en-GB" smtClean="0"/>
              <a:pPr>
                <a:defRPr/>
              </a:pPr>
              <a:t>42</a:t>
            </a:fld>
            <a:endParaRPr lang="en-GB"/>
          </a:p>
        </p:txBody>
      </p:sp>
      <p:sp>
        <p:nvSpPr>
          <p:cNvPr id="8" name="Symbol zastępczy stopki 7"/>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stopki 1"/>
          <p:cNvSpPr>
            <a:spLocks noGrp="1"/>
          </p:cNvSpPr>
          <p:nvPr>
            <p:ph type="ftr" sz="quarter" idx="11"/>
          </p:nvPr>
        </p:nvSpPr>
        <p:spPr/>
        <p:txBody>
          <a:bodyPr/>
          <a:lstStyle/>
          <a:p>
            <a:pPr>
              <a:defRPr/>
            </a:pPr>
            <a:r>
              <a:rPr lang="pl-PL"/>
              <a:t>Wpływ architektury procesora na system operacyjny</a:t>
            </a:r>
          </a:p>
        </p:txBody>
      </p:sp>
      <p:sp>
        <p:nvSpPr>
          <p:cNvPr id="3" name="Symbol zastępczy numeru slajdu 2"/>
          <p:cNvSpPr>
            <a:spLocks noGrp="1"/>
          </p:cNvSpPr>
          <p:nvPr>
            <p:ph type="sldNum" sz="quarter" idx="12"/>
          </p:nvPr>
        </p:nvSpPr>
        <p:spPr/>
        <p:txBody>
          <a:bodyPr/>
          <a:lstStyle/>
          <a:p>
            <a:pPr>
              <a:defRPr/>
            </a:pPr>
            <a:fld id="{4BB7682D-41F4-4D31-A351-E304315D75D4}" type="slidenum">
              <a:rPr lang="pl-PL"/>
              <a:pPr>
                <a:defRPr/>
              </a:pPr>
              <a:t>43</a:t>
            </a:fld>
            <a:endParaRPr lang="pl-PL"/>
          </a:p>
        </p:txBody>
      </p:sp>
      <p:pic>
        <p:nvPicPr>
          <p:cNvPr id="27652" name="Obraz 3" descr="crysis_5.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4"/>
          <p:cNvSpPr>
            <a:spLocks noGrp="1"/>
          </p:cNvSpPr>
          <p:nvPr>
            <p:ph type="title"/>
          </p:nvPr>
        </p:nvSpPr>
        <p:spPr>
          <a:xfrm>
            <a:off x="301752" y="373174"/>
            <a:ext cx="8686800" cy="841248"/>
          </a:xfrm>
        </p:spPr>
        <p:txBody>
          <a:bodyPr/>
          <a:lstStyle/>
          <a:p>
            <a:pPr algn="ctr" fontAlgn="auto">
              <a:spcAft>
                <a:spcPts val="0"/>
              </a:spcAft>
              <a:defRPr/>
            </a:pPr>
            <a:r>
              <a:rPr lang="pl-PL" smtClean="0"/>
              <a:t>Czy to prawda?</a:t>
            </a:r>
          </a:p>
        </p:txBody>
      </p:sp>
      <p:graphicFrame>
        <p:nvGraphicFramePr>
          <p:cNvPr id="6" name="Diagram 5"/>
          <p:cNvGraphicFramePr/>
          <p:nvPr/>
        </p:nvGraphicFramePr>
        <p:xfrm>
          <a:off x="571472" y="1285860"/>
          <a:ext cx="8072494" cy="488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ymbol zastępczy numeru slajdu 6"/>
          <p:cNvSpPr>
            <a:spLocks noGrp="1"/>
          </p:cNvSpPr>
          <p:nvPr>
            <p:ph type="sldNum" sz="quarter" idx="12"/>
          </p:nvPr>
        </p:nvSpPr>
        <p:spPr>
          <a:xfrm>
            <a:off x="8382000" y="6613525"/>
            <a:ext cx="762000" cy="244475"/>
          </a:xfrm>
        </p:spPr>
        <p:txBody>
          <a:bodyPr/>
          <a:lstStyle/>
          <a:p>
            <a:pPr>
              <a:defRPr/>
            </a:pPr>
            <a:fld id="{FAEF74F1-E8CF-472B-97FD-0BC135F4DC18}" type="slidenum">
              <a:rPr lang="en-GB" smtClean="0"/>
              <a:pPr>
                <a:defRPr/>
              </a:pPr>
              <a:t>44</a:t>
            </a:fld>
            <a:endParaRPr lang="en-GB"/>
          </a:p>
        </p:txBody>
      </p:sp>
      <p:sp>
        <p:nvSpPr>
          <p:cNvPr id="8" name="Symbol zastępczy stopki 7"/>
          <p:cNvSpPr>
            <a:spLocks noGrp="1"/>
          </p:cNvSpPr>
          <p:nvPr>
            <p:ph type="ftr" sz="quarter" idx="11"/>
          </p:nvPr>
        </p:nvSpPr>
        <p:spPr>
          <a:xfrm>
            <a:off x="4410052" y="0"/>
            <a:ext cx="4733948"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p:cNvSpPr>
            <a:spLocks noGrp="1"/>
          </p:cNvSpPr>
          <p:nvPr>
            <p:ph type="title"/>
          </p:nvPr>
        </p:nvSpPr>
        <p:spPr>
          <a:xfrm>
            <a:off x="304800" y="376222"/>
            <a:ext cx="8686800" cy="838200"/>
          </a:xfrm>
        </p:spPr>
        <p:txBody>
          <a:bodyPr/>
          <a:lstStyle/>
          <a:p>
            <a:pPr algn="ctr" fontAlgn="auto">
              <a:spcAft>
                <a:spcPts val="0"/>
              </a:spcAft>
              <a:defRPr/>
            </a:pPr>
            <a:r>
              <a:rPr lang="pl-PL" smtClean="0"/>
              <a:t>Nuclearus Multi Core – 1 rdzeń</a:t>
            </a:r>
          </a:p>
        </p:txBody>
      </p:sp>
      <p:pic>
        <p:nvPicPr>
          <p:cNvPr id="29699" name="Symbol zastępczy zawartości 7" descr="test1.png"/>
          <p:cNvPicPr>
            <a:picLocks noGrp="1" noChangeAspect="1"/>
          </p:cNvPicPr>
          <p:nvPr>
            <p:ph idx="1"/>
          </p:nvPr>
        </p:nvPicPr>
        <p:blipFill>
          <a:blip r:embed="rId3"/>
          <a:srcRect/>
          <a:stretch>
            <a:fillRect/>
          </a:stretch>
        </p:blipFill>
        <p:spPr>
          <a:xfrm>
            <a:off x="0" y="1143000"/>
            <a:ext cx="9051925" cy="5495925"/>
          </a:xfr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45</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4"/>
          <p:cNvSpPr>
            <a:spLocks noGrp="1"/>
          </p:cNvSpPr>
          <p:nvPr>
            <p:ph type="title"/>
          </p:nvPr>
        </p:nvSpPr>
        <p:spPr>
          <a:xfrm>
            <a:off x="304800" y="376222"/>
            <a:ext cx="8686800" cy="838200"/>
          </a:xfrm>
        </p:spPr>
        <p:txBody>
          <a:bodyPr/>
          <a:lstStyle/>
          <a:p>
            <a:pPr algn="ctr" fontAlgn="auto">
              <a:spcAft>
                <a:spcPts val="0"/>
              </a:spcAft>
              <a:defRPr/>
            </a:pPr>
            <a:r>
              <a:rPr lang="pl-PL" smtClean="0"/>
              <a:t>Nuclearus Multi Core – 2 rdzenie</a:t>
            </a:r>
          </a:p>
        </p:txBody>
      </p:sp>
      <p:pic>
        <p:nvPicPr>
          <p:cNvPr id="30723" name="Symbol zastępczy zawartości 6" descr="test2.png"/>
          <p:cNvPicPr>
            <a:picLocks noGrp="1" noChangeAspect="1"/>
          </p:cNvPicPr>
          <p:nvPr>
            <p:ph idx="1"/>
          </p:nvPr>
        </p:nvPicPr>
        <p:blipFill>
          <a:blip r:embed="rId3"/>
          <a:srcRect/>
          <a:stretch>
            <a:fillRect/>
          </a:stretch>
        </p:blipFill>
        <p:spPr>
          <a:xfrm>
            <a:off x="58738" y="1285875"/>
            <a:ext cx="9036050" cy="5143500"/>
          </a:xfr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46</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p:cNvSpPr>
            <a:spLocks noGrp="1"/>
          </p:cNvSpPr>
          <p:nvPr>
            <p:ph type="title"/>
          </p:nvPr>
        </p:nvSpPr>
        <p:spPr>
          <a:xfrm>
            <a:off x="214282" y="376222"/>
            <a:ext cx="8686800" cy="838200"/>
          </a:xfrm>
        </p:spPr>
        <p:txBody>
          <a:bodyPr/>
          <a:lstStyle/>
          <a:p>
            <a:pPr algn="ctr" fontAlgn="auto">
              <a:spcAft>
                <a:spcPts val="0"/>
              </a:spcAft>
              <a:defRPr/>
            </a:pPr>
            <a:r>
              <a:rPr lang="pl-PL" smtClean="0"/>
              <a:t>Nuclearus Multi Core – 4 rdzenie</a:t>
            </a:r>
          </a:p>
        </p:txBody>
      </p:sp>
      <p:pic>
        <p:nvPicPr>
          <p:cNvPr id="31747" name="Symbol zastępczy zawartości 5" descr="test4.png"/>
          <p:cNvPicPr>
            <a:picLocks noGrp="1" noChangeAspect="1"/>
          </p:cNvPicPr>
          <p:nvPr>
            <p:ph idx="1"/>
          </p:nvPr>
        </p:nvPicPr>
        <p:blipFill>
          <a:blip r:embed="rId3"/>
          <a:srcRect/>
          <a:stretch>
            <a:fillRect/>
          </a:stretch>
        </p:blipFill>
        <p:spPr>
          <a:xfrm>
            <a:off x="285720" y="1285860"/>
            <a:ext cx="8572500" cy="4953000"/>
          </a:xfr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47</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1752" y="373174"/>
            <a:ext cx="8686800" cy="841248"/>
          </a:xfrm>
        </p:spPr>
        <p:txBody>
          <a:bodyPr/>
          <a:lstStyle/>
          <a:p>
            <a:pPr algn="ctr" fontAlgn="auto">
              <a:spcAft>
                <a:spcPts val="0"/>
              </a:spcAft>
              <a:defRPr/>
            </a:pPr>
            <a:r>
              <a:rPr lang="pl-PL" dirty="0" smtClean="0"/>
              <a:t>Prawo AMDAHLA</a:t>
            </a:r>
            <a:endParaRPr lang="pl-PL" dirty="0"/>
          </a:p>
        </p:txBody>
      </p:sp>
      <p:pic>
        <p:nvPicPr>
          <p:cNvPr id="32772" name="Symbol zastępczy zawartości 8" descr="400px-Amdahl_march_13_2008.jpg"/>
          <p:cNvPicPr>
            <a:picLocks noGrp="1" noChangeAspect="1"/>
          </p:cNvPicPr>
          <p:nvPr>
            <p:ph sz="half" idx="2"/>
          </p:nvPr>
        </p:nvPicPr>
        <p:blipFill>
          <a:blip r:embed="rId4"/>
          <a:srcRect/>
          <a:stretch>
            <a:fillRect/>
          </a:stretch>
        </p:blipFill>
        <p:spPr>
          <a:xfrm>
            <a:off x="5214938" y="1571625"/>
            <a:ext cx="3149600" cy="4724400"/>
          </a:xfrm>
        </p:spPr>
      </p:pic>
      <p:graphicFrame>
        <p:nvGraphicFramePr>
          <p:cNvPr id="7" name="Obiekt 6"/>
          <p:cNvGraphicFramePr>
            <a:graphicFrameLocks noChangeAspect="1"/>
          </p:cNvGraphicFramePr>
          <p:nvPr/>
        </p:nvGraphicFramePr>
        <p:xfrm>
          <a:off x="928662" y="2143116"/>
          <a:ext cx="2772105" cy="2500330"/>
        </p:xfrm>
        <a:graphic>
          <a:graphicData uri="http://schemas.openxmlformats.org/presentationml/2006/ole">
            <p:oleObj spid="_x0000_s88066" name="Równanie" r:id="rId5" imgW="647640" imgH="583920" progId="Equation.3">
              <p:embed/>
            </p:oleObj>
          </a:graphicData>
        </a:graphic>
      </p:graphicFrame>
      <p:sp>
        <p:nvSpPr>
          <p:cNvPr id="9" name="Symbol zastępczy numeru slajdu 8"/>
          <p:cNvSpPr>
            <a:spLocks noGrp="1"/>
          </p:cNvSpPr>
          <p:nvPr>
            <p:ph type="sldNum" sz="quarter" idx="12"/>
          </p:nvPr>
        </p:nvSpPr>
        <p:spPr>
          <a:xfrm>
            <a:off x="8382000" y="6613525"/>
            <a:ext cx="762000" cy="244475"/>
          </a:xfrm>
        </p:spPr>
        <p:txBody>
          <a:bodyPr/>
          <a:lstStyle/>
          <a:p>
            <a:pPr>
              <a:defRPr/>
            </a:pPr>
            <a:fld id="{B6C8C624-D624-4E23-A442-2A8C7F67242F}" type="slidenum">
              <a:rPr lang="en-GB" smtClean="0"/>
              <a:pPr>
                <a:defRPr/>
              </a:pPr>
              <a:t>48</a:t>
            </a:fld>
            <a:endParaRPr lang="en-GB"/>
          </a:p>
        </p:txBody>
      </p:sp>
      <p:sp>
        <p:nvSpPr>
          <p:cNvPr id="10" name="Symbol zastępczy stopki 9"/>
          <p:cNvSpPr>
            <a:spLocks noGrp="1"/>
          </p:cNvSpPr>
          <p:nvPr>
            <p:ph type="ftr" sz="quarter" idx="11"/>
          </p:nvPr>
        </p:nvSpPr>
        <p:spPr>
          <a:xfrm>
            <a:off x="4981556" y="0"/>
            <a:ext cx="4162444"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fontAlgn="auto">
              <a:spcAft>
                <a:spcPts val="0"/>
              </a:spcAft>
              <a:defRPr/>
            </a:pPr>
            <a:r>
              <a:rPr lang="pl-PL" dirty="0" smtClean="0"/>
              <a:t>Prawo AMDAHLA</a:t>
            </a:r>
            <a:endParaRPr lang="pl-PL" dirty="0"/>
          </a:p>
        </p:txBody>
      </p:sp>
      <p:pic>
        <p:nvPicPr>
          <p:cNvPr id="33795" name="Symbol zastępczy zawartości 5" descr="Amdahl.jpg"/>
          <p:cNvPicPr>
            <a:picLocks noGrp="1" noChangeAspect="1"/>
          </p:cNvPicPr>
          <p:nvPr>
            <p:ph idx="1"/>
          </p:nvPr>
        </p:nvPicPr>
        <p:blipFill>
          <a:blip r:embed="rId3"/>
          <a:srcRect/>
          <a:stretch>
            <a:fillRect/>
          </a:stretch>
        </p:blipFill>
        <p:spPr>
          <a:xfrm>
            <a:off x="147638" y="1214438"/>
            <a:ext cx="8996362" cy="5384800"/>
          </a:xfr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49</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233346"/>
            <a:ext cx="9144000" cy="838200"/>
          </a:xfrm>
          <a:ln/>
        </p:spPr>
        <p:txBody>
          <a:bodyPr lIns="90000" tIns="46800" rIns="90000" bIns="46800" anchor="b">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mtClean="0"/>
              <a:t>32-bit </a:t>
            </a:r>
            <a:r>
              <a:rPr lang="pl-PL" err="1" smtClean="0"/>
              <a:t>vs</a:t>
            </a:r>
            <a:r>
              <a:rPr lang="pl-PL" smtClean="0"/>
              <a:t>. 64-bit</a:t>
            </a:r>
            <a:endParaRPr lang="en-GB"/>
          </a:p>
        </p:txBody>
      </p:sp>
      <p:sp>
        <p:nvSpPr>
          <p:cNvPr id="9220" name="Text Box 4"/>
          <p:cNvSpPr txBox="1">
            <a:spLocks noChangeArrowheads="1"/>
          </p:cNvSpPr>
          <p:nvPr/>
        </p:nvSpPr>
        <p:spPr bwMode="auto">
          <a:xfrm>
            <a:off x="457200" y="1219200"/>
            <a:ext cx="8229600" cy="4937125"/>
          </a:xfrm>
          <a:prstGeom prst="rect">
            <a:avLst/>
          </a:prstGeom>
          <a:noFill/>
          <a:ln w="9525">
            <a:noFill/>
            <a:round/>
            <a:headEnd/>
            <a:tailEnd/>
          </a:ln>
          <a:effectLst/>
        </p:spPr>
        <p:txBody>
          <a:bodyPr wrap="none" anchor="ctr"/>
          <a:lstStyle/>
          <a:p>
            <a:endParaRPr lang="pl-PL"/>
          </a:p>
        </p:txBody>
      </p:sp>
      <p:pic>
        <p:nvPicPr>
          <p:cNvPr id="8" name="Symbol zastępczy zawartości 7" descr="64bit.png"/>
          <p:cNvPicPr>
            <a:picLocks noGrp="1" noChangeAspect="1"/>
          </p:cNvPicPr>
          <p:nvPr>
            <p:ph idx="1"/>
          </p:nvPr>
        </p:nvPicPr>
        <p:blipFill>
          <a:blip r:embed="rId3"/>
          <a:stretch>
            <a:fillRect/>
          </a:stretch>
        </p:blipFill>
        <p:spPr>
          <a:xfrm>
            <a:off x="857224" y="1285860"/>
            <a:ext cx="7358114" cy="5072098"/>
          </a:xfrm>
        </p:spPr>
      </p:pic>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5</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ctrTitle"/>
          </p:nvPr>
        </p:nvSpPr>
        <p:spPr>
          <a:xfrm>
            <a:off x="381000" y="4286256"/>
            <a:ext cx="8458200" cy="1222375"/>
          </a:xfrm>
        </p:spPr>
        <p:txBody>
          <a:bodyPr/>
          <a:lstStyle/>
          <a:p>
            <a:pPr algn="r" fontAlgn="auto">
              <a:spcAft>
                <a:spcPts val="0"/>
              </a:spcAft>
              <a:defRPr/>
            </a:pPr>
            <a:r>
              <a:rPr lang="pl-PL" dirty="0" smtClean="0"/>
              <a:t>Wybrane </a:t>
            </a:r>
            <a:r>
              <a:rPr lang="pl-PL" smtClean="0"/>
              <a:t>Aspekty WieloprocesorowośCi </a:t>
            </a:r>
            <a:r>
              <a:rPr lang="pl-PL" dirty="0" smtClean="0"/>
              <a:t>w </a:t>
            </a:r>
            <a:r>
              <a:rPr lang="pl-PL" dirty="0" err="1" smtClean="0"/>
              <a:t>linuksie</a:t>
            </a:r>
            <a:endParaRPr lang="pl-PL"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ytuł 1"/>
          <p:cNvSpPr>
            <a:spLocks noGrp="1"/>
          </p:cNvSpPr>
          <p:nvPr>
            <p:ph type="title"/>
          </p:nvPr>
        </p:nvSpPr>
        <p:spPr>
          <a:xfrm>
            <a:off x="457200" y="295260"/>
            <a:ext cx="8229600" cy="990600"/>
          </a:xfrm>
        </p:spPr>
        <p:txBody>
          <a:bodyPr/>
          <a:lstStyle/>
          <a:p>
            <a:pPr algn="ctr" fontAlgn="auto">
              <a:spcAft>
                <a:spcPts val="0"/>
              </a:spcAft>
              <a:defRPr/>
            </a:pPr>
            <a:r>
              <a:rPr lang="pl-PL" dirty="0" smtClean="0"/>
              <a:t>Big </a:t>
            </a:r>
            <a:r>
              <a:rPr lang="pl-PL" dirty="0" err="1" smtClean="0"/>
              <a:t>kernel</a:t>
            </a:r>
            <a:r>
              <a:rPr lang="pl-PL" dirty="0" smtClean="0"/>
              <a:t> lock</a:t>
            </a:r>
          </a:p>
        </p:txBody>
      </p:sp>
      <p:sp>
        <p:nvSpPr>
          <p:cNvPr id="35843" name="Symbol zastępczy zawartości 2"/>
          <p:cNvSpPr>
            <a:spLocks noGrp="1"/>
          </p:cNvSpPr>
          <p:nvPr>
            <p:ph idx="1"/>
          </p:nvPr>
        </p:nvSpPr>
        <p:spPr/>
        <p:txBody>
          <a:bodyPr/>
          <a:lstStyle/>
          <a:p>
            <a:r>
              <a:rPr lang="pl-PL" smtClean="0"/>
              <a:t>Big Kernel Lock</a:t>
            </a:r>
          </a:p>
          <a:p>
            <a:pPr lvl="1"/>
            <a:r>
              <a:rPr lang="pl-PL" smtClean="0"/>
              <a:t>Od 2.0 do 2.6</a:t>
            </a:r>
          </a:p>
          <a:p>
            <a:pPr lvl="1"/>
            <a:r>
              <a:rPr lang="pl-PL" smtClean="0"/>
              <a:t>Zostały tylko w bardzo rzadko wykonywanych funkcjach (np. sys_reboot)</a:t>
            </a:r>
          </a:p>
          <a:p>
            <a:endParaRPr lang="pl-PL" smtClean="0"/>
          </a:p>
          <a:p>
            <a:endParaRPr lang="pl-PL" smtClean="0"/>
          </a:p>
          <a:p>
            <a:endParaRPr lang="pl-PL" smtClean="0"/>
          </a:p>
        </p:txBody>
      </p:sp>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51</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p:cNvSpPr>
            <a:spLocks noGrp="1"/>
          </p:cNvSpPr>
          <p:nvPr>
            <p:ph type="title"/>
          </p:nvPr>
        </p:nvSpPr>
        <p:spPr>
          <a:xfrm>
            <a:off x="301752" y="373174"/>
            <a:ext cx="8686800" cy="841248"/>
          </a:xfrm>
        </p:spPr>
        <p:txBody>
          <a:bodyPr/>
          <a:lstStyle/>
          <a:p>
            <a:pPr algn="ctr" fontAlgn="auto">
              <a:spcAft>
                <a:spcPts val="0"/>
              </a:spcAft>
              <a:defRPr/>
            </a:pPr>
            <a:r>
              <a:rPr lang="pl-PL" smtClean="0"/>
              <a:t>Nowy Scheduler</a:t>
            </a:r>
          </a:p>
        </p:txBody>
      </p:sp>
      <p:sp>
        <p:nvSpPr>
          <p:cNvPr id="36867" name="Symbol zastępczy zawartości 9"/>
          <p:cNvSpPr>
            <a:spLocks noGrp="1"/>
          </p:cNvSpPr>
          <p:nvPr>
            <p:ph sz="half" idx="1"/>
          </p:nvPr>
        </p:nvSpPr>
        <p:spPr>
          <a:xfrm>
            <a:off x="457200" y="1219200"/>
            <a:ext cx="4257675" cy="4937125"/>
          </a:xfrm>
        </p:spPr>
        <p:txBody>
          <a:bodyPr/>
          <a:lstStyle/>
          <a:p>
            <a:r>
              <a:rPr lang="pl-PL" smtClean="0"/>
              <a:t>Każdy procesor – własna tablica procesów</a:t>
            </a:r>
          </a:p>
          <a:p>
            <a:r>
              <a:rPr lang="pl-PL" smtClean="0"/>
              <a:t>Sztywne przypisanie procesu do procesora</a:t>
            </a:r>
          </a:p>
          <a:p>
            <a:r>
              <a:rPr lang="pl-PL" smtClean="0"/>
              <a:t>Przesunięcie procesów między procesorami</a:t>
            </a:r>
          </a:p>
          <a:p>
            <a:r>
              <a:rPr lang="pl-PL" smtClean="0"/>
              <a:t>Szeregowanie w czasie O(1)</a:t>
            </a:r>
          </a:p>
          <a:p>
            <a:endParaRPr lang="pl-PL" smtClean="0"/>
          </a:p>
        </p:txBody>
      </p:sp>
      <p:pic>
        <p:nvPicPr>
          <p:cNvPr id="36868" name="Symbol zastępczy zawartości 11" descr="scheduler_avg_res.jpg"/>
          <p:cNvPicPr>
            <a:picLocks noGrp="1" noChangeAspect="1"/>
          </p:cNvPicPr>
          <p:nvPr>
            <p:ph sz="half" idx="2"/>
          </p:nvPr>
        </p:nvPicPr>
        <p:blipFill>
          <a:blip r:embed="rId3"/>
          <a:srcRect/>
          <a:stretch>
            <a:fillRect/>
          </a:stretch>
        </p:blipFill>
        <p:spPr>
          <a:xfrm>
            <a:off x="4714875" y="1357313"/>
            <a:ext cx="3643313" cy="4500562"/>
          </a:xfrm>
        </p:spPr>
      </p:pic>
      <p:sp>
        <p:nvSpPr>
          <p:cNvPr id="7" name="Symbol zastępczy numeru slajdu 6"/>
          <p:cNvSpPr>
            <a:spLocks noGrp="1"/>
          </p:cNvSpPr>
          <p:nvPr>
            <p:ph type="sldNum" sz="quarter" idx="12"/>
          </p:nvPr>
        </p:nvSpPr>
        <p:spPr>
          <a:xfrm>
            <a:off x="8382000" y="6613525"/>
            <a:ext cx="762000" cy="244475"/>
          </a:xfrm>
        </p:spPr>
        <p:txBody>
          <a:bodyPr/>
          <a:lstStyle/>
          <a:p>
            <a:pPr>
              <a:defRPr/>
            </a:pPr>
            <a:fld id="{B6C8C624-D624-4E23-A442-2A8C7F67242F}" type="slidenum">
              <a:rPr lang="en-GB" smtClean="0"/>
              <a:pPr>
                <a:defRPr/>
              </a:pPr>
              <a:t>52</a:t>
            </a:fld>
            <a:endParaRPr lang="en-GB"/>
          </a:p>
        </p:txBody>
      </p:sp>
      <p:sp>
        <p:nvSpPr>
          <p:cNvPr id="8" name="Symbol zastępczy stopki 7"/>
          <p:cNvSpPr>
            <a:spLocks noGrp="1"/>
          </p:cNvSpPr>
          <p:nvPr>
            <p:ph type="ftr" sz="quarter" idx="11"/>
          </p:nvPr>
        </p:nvSpPr>
        <p:spPr>
          <a:xfrm>
            <a:off x="4767242" y="0"/>
            <a:ext cx="4376758"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219200" y="3886200"/>
            <a:ext cx="6858000" cy="990600"/>
          </a:xfrm>
          <a:prstGeom prst="rect">
            <a:avLst/>
          </a:prstGeom>
          <a:noFill/>
          <a:ln w="9525">
            <a:noFill/>
            <a:round/>
            <a:headEnd/>
            <a:tailEnd/>
          </a:ln>
        </p:spPr>
        <p:txBody>
          <a:bodyPr lIns="90000" tIns="46800" rIns="90000" bIns="46800"/>
          <a:lstStyle/>
          <a:p>
            <a:pPr algn="r">
              <a:lnSpc>
                <a:spcPct val="93000"/>
              </a:lnSpc>
              <a:buClr>
                <a:srgbClr val="444D26"/>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000000"/>
                </a:solidFill>
                <a:latin typeface="Arial" charset="0"/>
                <a:ea typeface="msmincho" charset="0"/>
                <a:cs typeface="msmincho" charset="0"/>
              </a:rPr>
              <a:t>4, 8, 16, 32, 64...</a:t>
            </a:r>
          </a:p>
        </p:txBody>
      </p:sp>
      <p:sp>
        <p:nvSpPr>
          <p:cNvPr id="13315" name="Text Box 2"/>
          <p:cNvSpPr txBox="1">
            <a:spLocks noChangeArrowheads="1"/>
          </p:cNvSpPr>
          <p:nvPr/>
        </p:nvSpPr>
        <p:spPr bwMode="auto">
          <a:xfrm>
            <a:off x="1239838" y="5103813"/>
            <a:ext cx="6858000" cy="533400"/>
          </a:xfrm>
          <a:prstGeom prst="rect">
            <a:avLst/>
          </a:prstGeom>
          <a:noFill/>
          <a:ln w="9525">
            <a:noFill/>
            <a:round/>
            <a:headEnd/>
            <a:tailEnd/>
          </a:ln>
        </p:spPr>
        <p:txBody>
          <a:bodyPr lIns="90000" tIns="46800" rIns="90000" bIns="46800"/>
          <a:lstStyle/>
          <a:p>
            <a:pPr algn="r">
              <a:lnSpc>
                <a:spcPct val="93000"/>
              </a:lnSpc>
              <a:spcBef>
                <a:spcPts val="600"/>
              </a:spcBef>
              <a:buClr>
                <a:srgbClr val="A5B592"/>
              </a:buClr>
              <a:buSzPct val="76000"/>
              <a:buFont typeface="Wingdings 3"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a:solidFill>
                  <a:srgbClr val="444D26"/>
                </a:solidFill>
                <a:latin typeface="Arial" charset="0"/>
                <a:ea typeface="msmincho" charset="0"/>
                <a:cs typeface="msmincho" charset="0"/>
              </a:rPr>
              <a:t>Czy 64-bitowe adresowanie to dzisiaj konieczność? </a:t>
            </a:r>
          </a:p>
          <a:p>
            <a:pPr algn="r">
              <a:lnSpc>
                <a:spcPct val="93000"/>
              </a:lnSpc>
              <a:spcBef>
                <a:spcPts val="600"/>
              </a:spcBef>
              <a:buClr>
                <a:srgbClr val="A5B592"/>
              </a:buClr>
              <a:buSzPct val="76000"/>
              <a:buFont typeface="Wingdings 3"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a:solidFill>
                  <a:srgbClr val="444D26"/>
                </a:solidFill>
                <a:latin typeface="Arial" charset="0"/>
                <a:ea typeface="msmincho" charset="0"/>
                <a:cs typeface="msmincho" charset="0"/>
              </a:rPr>
              <a:t>Przykłady </a:t>
            </a:r>
            <a:r>
              <a:rPr lang="pl-PL" sz="2000" smtClean="0">
                <a:solidFill>
                  <a:srgbClr val="444D26"/>
                </a:solidFill>
                <a:latin typeface="Arial" charset="0"/>
                <a:ea typeface="msmincho" charset="0"/>
                <a:cs typeface="msmincho" charset="0"/>
              </a:rPr>
              <a:t>64-bitowych </a:t>
            </a:r>
            <a:r>
              <a:rPr lang="pl-PL" sz="2000">
                <a:solidFill>
                  <a:srgbClr val="444D26"/>
                </a:solidFill>
                <a:latin typeface="Arial" charset="0"/>
                <a:ea typeface="msmincho" charset="0"/>
                <a:cs typeface="msmincho" charset="0"/>
              </a:rPr>
              <a:t>edycji systemów</a:t>
            </a:r>
          </a:p>
        </p:txBody>
      </p:sp>
      <p:pic>
        <p:nvPicPr>
          <p:cNvPr id="13316" name="Picture 3"/>
          <p:cNvPicPr>
            <a:picLocks noChangeAspect="1" noChangeArrowheads="1"/>
          </p:cNvPicPr>
          <p:nvPr/>
        </p:nvPicPr>
        <p:blipFill>
          <a:blip r:embed="rId3"/>
          <a:srcRect/>
          <a:stretch>
            <a:fillRect/>
          </a:stretch>
        </p:blipFill>
        <p:spPr bwMode="auto">
          <a:xfrm>
            <a:off x="785786" y="571480"/>
            <a:ext cx="2286016" cy="2286016"/>
          </a:xfrm>
          <a:prstGeom prst="rect">
            <a:avLst/>
          </a:prstGeom>
          <a:noFill/>
          <a:ln w="9525">
            <a:noFill/>
            <a:round/>
            <a:headEnd/>
            <a:tailEnd/>
          </a:ln>
        </p:spPr>
      </p:pic>
      <p:sp>
        <p:nvSpPr>
          <p:cNvPr id="5" name="Symbol zastępczy numeru slajdu 4"/>
          <p:cNvSpPr>
            <a:spLocks noGrp="1"/>
          </p:cNvSpPr>
          <p:nvPr>
            <p:ph type="sldNum" sz="quarter" idx="12"/>
          </p:nvPr>
        </p:nvSpPr>
        <p:spPr>
          <a:xfrm>
            <a:off x="8382000" y="6613525"/>
            <a:ext cx="762000" cy="244475"/>
          </a:xfrm>
        </p:spPr>
        <p:txBody>
          <a:bodyPr/>
          <a:lstStyle/>
          <a:p>
            <a:pPr>
              <a:defRPr/>
            </a:pPr>
            <a:fld id="{65FEA59D-C19A-4CC4-830E-5B9F6DFEF7F3}" type="slidenum">
              <a:rPr lang="en-GB" smtClean="0"/>
              <a:pPr>
                <a:defRPr/>
              </a:pPr>
              <a:t>53</a:t>
            </a:fld>
            <a:endParaRPr lang="en-GB"/>
          </a:p>
        </p:txBody>
      </p:sp>
      <p:sp>
        <p:nvSpPr>
          <p:cNvPr id="6" name="Symbol zastępczy stopki 5"/>
          <p:cNvSpPr>
            <a:spLocks noGrp="1"/>
          </p:cNvSpPr>
          <p:nvPr>
            <p:ph type="ftr" sz="quarter" idx="11"/>
          </p:nvPr>
        </p:nvSpPr>
        <p:spPr>
          <a:xfrm>
            <a:off x="4838680" y="0"/>
            <a:ext cx="4305320" cy="280966"/>
          </a:xfrm>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71538" y="1500174"/>
          <a:ext cx="728667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ytuł 6"/>
          <p:cNvSpPr>
            <a:spLocks noGrp="1"/>
          </p:cNvSpPr>
          <p:nvPr>
            <p:ph type="title"/>
          </p:nvPr>
        </p:nvSpPr>
        <p:spPr>
          <a:xfrm>
            <a:off x="304800" y="376222"/>
            <a:ext cx="8686800" cy="838200"/>
          </a:xfrm>
        </p:spPr>
        <p:txBody>
          <a:bodyPr/>
          <a:lstStyle/>
          <a:p>
            <a:pPr algn="ctr"/>
            <a:r>
              <a:rPr lang="pl-PL" smtClean="0"/>
              <a:t>Trochę historii</a:t>
            </a:r>
            <a:endParaRPr lang="pl-PL"/>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54</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14282" y="376222"/>
            <a:ext cx="8777318" cy="838200"/>
          </a:xfrm>
        </p:spPr>
        <p:txBody>
          <a:bodyPr>
            <a:normAutofit fontScale="90000"/>
          </a:bodyPr>
          <a:lstStyle/>
          <a:p>
            <a:pPr algn="ctr"/>
            <a:r>
              <a:rPr lang="pl-PL" smtClean="0"/>
              <a:t>Ograniczenia architektury 32-bitowej</a:t>
            </a:r>
            <a:endParaRPr lang="pl-PL"/>
          </a:p>
        </p:txBody>
      </p:sp>
      <p:sp>
        <p:nvSpPr>
          <p:cNvPr id="4" name="Symbol zastępczy zawartości 3"/>
          <p:cNvSpPr>
            <a:spLocks noGrp="1"/>
          </p:cNvSpPr>
          <p:nvPr>
            <p:ph idx="1"/>
          </p:nvPr>
        </p:nvSpPr>
        <p:spPr>
          <a:xfrm>
            <a:off x="214282" y="1285860"/>
            <a:ext cx="8686800" cy="5143536"/>
          </a:xfrm>
        </p:spPr>
        <p:txBody>
          <a:bodyPr>
            <a:normAutofit fontScale="92500" lnSpcReduction="20000"/>
          </a:bodyPr>
          <a:lstStyle/>
          <a:p>
            <a:r>
              <a:rPr lang="pl-PL" smtClean="0"/>
              <a:t>Adresowalna pamięć: tylko 2</a:t>
            </a:r>
            <a:r>
              <a:rPr lang="pl-PL" baseline="30000" smtClean="0"/>
              <a:t>32</a:t>
            </a:r>
            <a:r>
              <a:rPr lang="pl-PL" smtClean="0"/>
              <a:t> B = 4 GB</a:t>
            </a:r>
          </a:p>
          <a:p>
            <a:pPr lvl="1"/>
            <a:r>
              <a:rPr lang="pl-PL" smtClean="0"/>
              <a:t>Dziś 4 </a:t>
            </a:r>
            <a:r>
              <a:rPr lang="pl-PL" err="1" smtClean="0"/>
              <a:t>GiB</a:t>
            </a:r>
            <a:r>
              <a:rPr lang="pl-PL" smtClean="0"/>
              <a:t> stają się już standardem</a:t>
            </a:r>
          </a:p>
          <a:p>
            <a:pPr lvl="1"/>
            <a:r>
              <a:rPr lang="pl-PL" smtClean="0"/>
              <a:t>Dotychczasowe rozwiązanie:</a:t>
            </a:r>
          </a:p>
          <a:p>
            <a:pPr lvl="2"/>
            <a:r>
              <a:rPr lang="pl-PL" smtClean="0"/>
              <a:t>PAE (</a:t>
            </a:r>
            <a:r>
              <a:rPr lang="pl-PL" err="1" smtClean="0"/>
              <a:t>Physical</a:t>
            </a:r>
            <a:r>
              <a:rPr lang="pl-PL" smtClean="0"/>
              <a:t> </a:t>
            </a:r>
            <a:r>
              <a:rPr lang="pl-PL" err="1" smtClean="0"/>
              <a:t>Address</a:t>
            </a:r>
            <a:r>
              <a:rPr lang="pl-PL" smtClean="0"/>
              <a:t> </a:t>
            </a:r>
            <a:r>
              <a:rPr lang="pl-PL" err="1" smtClean="0"/>
              <a:t>Extension</a:t>
            </a:r>
            <a:r>
              <a:rPr lang="pl-PL" smtClean="0"/>
              <a:t>)‏</a:t>
            </a:r>
          </a:p>
          <a:p>
            <a:pPr lvl="2"/>
            <a:r>
              <a:rPr lang="pl-PL" smtClean="0"/>
              <a:t>Windows od XP, Linux od 2.4 (pełne w 2.6), Mac OS X</a:t>
            </a:r>
          </a:p>
          <a:p>
            <a:pPr lvl="2"/>
            <a:r>
              <a:rPr lang="pl-PL" smtClean="0"/>
              <a:t>Pozwala powiększyć tylko adresy fizyczne (do 36 bitów)‏</a:t>
            </a:r>
          </a:p>
          <a:p>
            <a:pPr lvl="2"/>
            <a:r>
              <a:rPr lang="pl-PL" smtClean="0"/>
              <a:t>Maksimum: 64 GB</a:t>
            </a:r>
          </a:p>
          <a:p>
            <a:pPr lvl="2"/>
            <a:r>
              <a:rPr lang="pl-PL" smtClean="0"/>
              <a:t>Pamięć logiczna nadal 32-bitowa</a:t>
            </a:r>
          </a:p>
          <a:p>
            <a:pPr lvl="2"/>
            <a:r>
              <a:rPr lang="pl-PL" smtClean="0"/>
              <a:t>Pojedynczy proces nie ma użytku z większej pamięci</a:t>
            </a:r>
          </a:p>
          <a:p>
            <a:pPr lvl="2"/>
            <a:r>
              <a:rPr lang="pl-PL" smtClean="0"/>
              <a:t>Narzut czasowy do kilkunastu %</a:t>
            </a:r>
          </a:p>
          <a:p>
            <a:r>
              <a:rPr lang="pl-PL" smtClean="0"/>
              <a:t>Pamięć jest potrzebna</a:t>
            </a:r>
          </a:p>
          <a:p>
            <a:pPr lvl="1"/>
            <a:r>
              <a:rPr lang="pl-PL" smtClean="0"/>
              <a:t>CAD, obróbka filmów</a:t>
            </a:r>
          </a:p>
          <a:p>
            <a:pPr lvl="1"/>
            <a:r>
              <a:rPr lang="pl-PL" smtClean="0"/>
              <a:t>Systemy baz danych, obliczenia naukowe</a:t>
            </a:r>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55</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04800" y="376222"/>
            <a:ext cx="8686800" cy="838200"/>
          </a:xfrm>
        </p:spPr>
        <p:txBody>
          <a:bodyPr>
            <a:normAutofit/>
          </a:bodyPr>
          <a:lstStyle/>
          <a:p>
            <a:pPr algn="ctr"/>
            <a:r>
              <a:rPr lang="pl-PL" err="1" smtClean="0"/>
              <a:t>Physical</a:t>
            </a:r>
            <a:r>
              <a:rPr lang="pl-PL" smtClean="0"/>
              <a:t> </a:t>
            </a:r>
            <a:r>
              <a:rPr lang="pl-PL" err="1" smtClean="0"/>
              <a:t>Address</a:t>
            </a:r>
            <a:r>
              <a:rPr lang="pl-PL" smtClean="0"/>
              <a:t> </a:t>
            </a:r>
            <a:r>
              <a:rPr lang="pl-PL" err="1" smtClean="0"/>
              <a:t>Extension</a:t>
            </a:r>
            <a:r>
              <a:rPr lang="pl-PL" smtClean="0"/>
              <a:t> (PAE)</a:t>
            </a:r>
            <a:endParaRPr lang="pl-PL"/>
          </a:p>
        </p:txBody>
      </p:sp>
      <p:pic>
        <p:nvPicPr>
          <p:cNvPr id="6" name="Symbol zastępczy zawartości 5" descr="pae.png"/>
          <p:cNvPicPr>
            <a:picLocks noGrp="1" noChangeAspect="1"/>
          </p:cNvPicPr>
          <p:nvPr>
            <p:ph idx="1"/>
          </p:nvPr>
        </p:nvPicPr>
        <p:blipFill>
          <a:blip r:embed="rId3"/>
          <a:stretch>
            <a:fillRect/>
          </a:stretch>
        </p:blipFill>
        <p:spPr>
          <a:xfrm>
            <a:off x="1190571" y="1571612"/>
            <a:ext cx="6691420" cy="4809458"/>
          </a:xfrm>
        </p:spPr>
      </p:pic>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56</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04800" y="376222"/>
            <a:ext cx="8686800" cy="838200"/>
          </a:xfrm>
        </p:spPr>
        <p:txBody>
          <a:bodyPr>
            <a:normAutofit/>
          </a:bodyPr>
          <a:lstStyle/>
          <a:p>
            <a:pPr algn="ctr"/>
            <a:r>
              <a:rPr lang="pl-PL" err="1" smtClean="0"/>
              <a:t>Physical</a:t>
            </a:r>
            <a:r>
              <a:rPr lang="pl-PL" smtClean="0"/>
              <a:t> </a:t>
            </a:r>
            <a:r>
              <a:rPr lang="pl-PL" err="1" smtClean="0"/>
              <a:t>Address</a:t>
            </a:r>
            <a:r>
              <a:rPr lang="pl-PL" smtClean="0"/>
              <a:t> </a:t>
            </a:r>
            <a:r>
              <a:rPr lang="pl-PL" err="1" smtClean="0"/>
              <a:t>Extension</a:t>
            </a:r>
            <a:r>
              <a:rPr lang="pl-PL" smtClean="0"/>
              <a:t> (PAE)</a:t>
            </a:r>
            <a:endParaRPr lang="pl-PL"/>
          </a:p>
        </p:txBody>
      </p:sp>
      <p:pic>
        <p:nvPicPr>
          <p:cNvPr id="6" name="Symbol zastępczy zawartości 5" descr="pae.png"/>
          <p:cNvPicPr>
            <a:picLocks noGrp="1" noChangeAspect="1"/>
          </p:cNvPicPr>
          <p:nvPr>
            <p:ph idx="1"/>
          </p:nvPr>
        </p:nvPicPr>
        <p:blipFill>
          <a:blip r:embed="rId3"/>
          <a:stretch>
            <a:fillRect/>
          </a:stretch>
        </p:blipFill>
        <p:spPr>
          <a:xfrm>
            <a:off x="765229" y="1571612"/>
            <a:ext cx="7542104" cy="4809458"/>
          </a:xfrm>
        </p:spPr>
      </p:pic>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57</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04800" y="376222"/>
            <a:ext cx="8686800" cy="838200"/>
          </a:xfrm>
        </p:spPr>
        <p:txBody>
          <a:bodyPr>
            <a:normAutofit/>
          </a:bodyPr>
          <a:lstStyle/>
          <a:p>
            <a:pPr algn="ctr"/>
            <a:r>
              <a:rPr lang="pl-PL" smtClean="0"/>
              <a:t>Architektura 64-bitowa</a:t>
            </a:r>
            <a:endParaRPr lang="pl-PL"/>
          </a:p>
        </p:txBody>
      </p:sp>
      <p:sp>
        <p:nvSpPr>
          <p:cNvPr id="4" name="Symbol zastępczy zawartości 3"/>
          <p:cNvSpPr>
            <a:spLocks noGrp="1"/>
          </p:cNvSpPr>
          <p:nvPr>
            <p:ph idx="1"/>
          </p:nvPr>
        </p:nvSpPr>
        <p:spPr/>
        <p:txBody>
          <a:bodyPr>
            <a:normAutofit fontScale="77500" lnSpcReduction="20000"/>
          </a:bodyPr>
          <a:lstStyle/>
          <a:p>
            <a:r>
              <a:rPr lang="pl-PL" smtClean="0"/>
              <a:t>Adresowalna pamięć: teoretycznie aż 2</a:t>
            </a:r>
            <a:r>
              <a:rPr lang="pl-PL" baseline="30000" smtClean="0"/>
              <a:t>64</a:t>
            </a:r>
            <a:r>
              <a:rPr lang="pl-PL" smtClean="0"/>
              <a:t> B = 16 EB</a:t>
            </a:r>
          </a:p>
          <a:p>
            <a:r>
              <a:rPr lang="pl-PL" smtClean="0"/>
              <a:t>W praktyce na razie nikomu tyle się nie marzy</a:t>
            </a:r>
          </a:p>
          <a:p>
            <a:r>
              <a:rPr lang="pl-PL" smtClean="0"/>
              <a:t>Ograniczenia sprzętowe, np. </a:t>
            </a:r>
            <a:r>
              <a:rPr lang="pl-PL" err="1" smtClean="0"/>
              <a:t>Athlon</a:t>
            </a:r>
            <a:r>
              <a:rPr lang="pl-PL" smtClean="0"/>
              <a:t> X2 używa 40 bitów</a:t>
            </a:r>
          </a:p>
          <a:p>
            <a:r>
              <a:rPr lang="pl-PL" smtClean="0"/>
              <a:t>Ograniczenia systemowe</a:t>
            </a:r>
          </a:p>
          <a:p>
            <a:pPr lvl="1"/>
            <a:r>
              <a:rPr lang="pl-PL" smtClean="0"/>
              <a:t>Vista: Basic 8 </a:t>
            </a:r>
            <a:r>
              <a:rPr lang="pl-PL" err="1" smtClean="0"/>
              <a:t>GiB</a:t>
            </a:r>
            <a:r>
              <a:rPr lang="pl-PL" smtClean="0"/>
              <a:t>, Home Premium 16 GB, Business/</a:t>
            </a:r>
            <a:r>
              <a:rPr lang="pl-PL" err="1" smtClean="0"/>
              <a:t>Enterprise</a:t>
            </a:r>
            <a:r>
              <a:rPr lang="pl-PL" smtClean="0"/>
              <a:t>/</a:t>
            </a:r>
            <a:r>
              <a:rPr lang="pl-PL" err="1" smtClean="0"/>
              <a:t>Ultimate</a:t>
            </a:r>
            <a:r>
              <a:rPr lang="pl-PL" smtClean="0"/>
              <a:t>: 128+ GB</a:t>
            </a:r>
          </a:p>
          <a:p>
            <a:pPr lvl="1"/>
            <a:r>
              <a:rPr lang="pl-PL" smtClean="0"/>
              <a:t>Linux: 46 bitów na adres fizyczny (64 TB), 47 bitów widzianych przez proces (128 TB)‏</a:t>
            </a:r>
          </a:p>
          <a:p>
            <a:r>
              <a:rPr lang="pl-PL" smtClean="0"/>
              <a:t>64-bitowe aplikacje</a:t>
            </a:r>
          </a:p>
          <a:p>
            <a:pPr lvl="1"/>
            <a:r>
              <a:rPr lang="pl-PL" smtClean="0"/>
              <a:t>Operowanie na większych danych</a:t>
            </a:r>
          </a:p>
          <a:p>
            <a:pPr lvl="1"/>
            <a:r>
              <a:rPr lang="pl-PL" smtClean="0"/>
              <a:t>Dzięki większej pamięci lepsze wykorzystanie współbieżności</a:t>
            </a:r>
          </a:p>
          <a:p>
            <a:pPr lvl="1"/>
            <a:r>
              <a:rPr lang="pl-PL" smtClean="0"/>
              <a:t>Kalkulator Windows liczy 100000! dwa razy szybciej :)‏</a:t>
            </a:r>
          </a:p>
          <a:p>
            <a:endParaRPr lang="pl-PL"/>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58</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ytuł 17"/>
          <p:cNvSpPr>
            <a:spLocks noGrp="1"/>
          </p:cNvSpPr>
          <p:nvPr>
            <p:ph type="title"/>
          </p:nvPr>
        </p:nvSpPr>
        <p:spPr/>
        <p:txBody>
          <a:bodyPr/>
          <a:lstStyle/>
          <a:p>
            <a:pPr algn="ctr"/>
            <a:r>
              <a:rPr lang="pl-PL" smtClean="0"/>
              <a:t>Możliwości 64 bitów</a:t>
            </a:r>
            <a:endParaRPr lang="pl-PL"/>
          </a:p>
        </p:txBody>
      </p:sp>
      <p:graphicFrame>
        <p:nvGraphicFramePr>
          <p:cNvPr id="20" name="Symbol zastępczy zawartości 19"/>
          <p:cNvGraphicFramePr>
            <a:graphicFrameLocks noGrp="1"/>
          </p:cNvGraphicFramePr>
          <p:nvPr>
            <p:ph idx="1"/>
          </p:nvPr>
        </p:nvGraphicFramePr>
        <p:xfrm>
          <a:off x="304800" y="1554163"/>
          <a:ext cx="8482042" cy="3637280"/>
        </p:xfrm>
        <a:graphic>
          <a:graphicData uri="http://schemas.openxmlformats.org/drawingml/2006/table">
            <a:tbl>
              <a:tblPr firstRow="1" bandRow="1">
                <a:tableStyleId>{5C22544A-7EE6-4342-B048-85BDC9FD1C3A}</a:tableStyleId>
              </a:tblPr>
              <a:tblGrid>
                <a:gridCol w="4241021"/>
                <a:gridCol w="4241021"/>
              </a:tblGrid>
              <a:tr h="370840">
                <a:tc>
                  <a:txBody>
                    <a:bodyPr/>
                    <a:lstStyle/>
                    <a:p>
                      <a:r>
                        <a:rPr lang="pl-PL" sz="1600" smtClean="0"/>
                        <a:t>32 bity</a:t>
                      </a:r>
                      <a:endParaRPr lang="pl-PL" sz="1600"/>
                    </a:p>
                  </a:txBody>
                  <a:tcPr/>
                </a:tc>
                <a:tc>
                  <a:txBody>
                    <a:bodyPr/>
                    <a:lstStyle/>
                    <a:p>
                      <a:r>
                        <a:rPr lang="pl-PL" sz="1600" smtClean="0"/>
                        <a:t>64 bity</a:t>
                      </a:r>
                    </a:p>
                  </a:txBody>
                  <a:tcPr/>
                </a:tc>
              </a:tr>
              <a:tr h="370840">
                <a:tc>
                  <a:txBody>
                    <a:bodyPr/>
                    <a:lstStyle/>
                    <a:p>
                      <a:r>
                        <a:rPr lang="pl-PL" sz="1600" smtClean="0"/>
                        <a:t>Zaindeksowanie</a:t>
                      </a:r>
                      <a:r>
                        <a:rPr lang="pl-PL" sz="1600" baseline="0" smtClean="0"/>
                        <a:t> fragmentów powierzchni Ziemi o boku 300 m</a:t>
                      </a:r>
                      <a:endParaRPr lang="pl-PL" sz="1600"/>
                    </a:p>
                  </a:txBody>
                  <a:tcPr/>
                </a:tc>
                <a:tc>
                  <a:txBody>
                    <a:bodyPr/>
                    <a:lstStyle/>
                    <a:p>
                      <a:r>
                        <a:rPr lang="pl-PL" sz="1600" smtClean="0"/>
                        <a:t>Zaindeksowanie fragmentów powierzchni Ziemi o boku 5 mm</a:t>
                      </a:r>
                      <a:endParaRPr lang="pl-PL" sz="1600"/>
                    </a:p>
                  </a:txBody>
                  <a:tcPr/>
                </a:tc>
              </a:tr>
              <a:tr h="370840">
                <a:tc>
                  <a:txBody>
                    <a:bodyPr/>
                    <a:lstStyle/>
                    <a:p>
                      <a:r>
                        <a:rPr lang="pl-PL" sz="1600" smtClean="0"/>
                        <a:t>Zegar</a:t>
                      </a:r>
                      <a:r>
                        <a:rPr lang="pl-PL" sz="1600" baseline="0" smtClean="0"/>
                        <a:t> mierzący z dokładnością 1 sekundy przez 136 lat</a:t>
                      </a:r>
                      <a:endParaRPr lang="pl-PL" sz="1600"/>
                    </a:p>
                  </a:txBody>
                  <a:tcPr/>
                </a:tc>
                <a:tc>
                  <a:txBody>
                    <a:bodyPr/>
                    <a:lstStyle/>
                    <a:p>
                      <a:r>
                        <a:rPr lang="pl-PL" sz="1600" smtClean="0"/>
                        <a:t>Zegar mierzący</a:t>
                      </a:r>
                      <a:r>
                        <a:rPr lang="pl-PL" sz="1600" baseline="0" smtClean="0"/>
                        <a:t> z dokładnością 1 </a:t>
                      </a:r>
                      <a:r>
                        <a:rPr lang="pl-PL" sz="1600" baseline="0" err="1" smtClean="0"/>
                        <a:t>ms</a:t>
                      </a:r>
                      <a:r>
                        <a:rPr lang="pl-PL" sz="1600" baseline="0" smtClean="0"/>
                        <a:t> przez </a:t>
                      </a:r>
                    </a:p>
                    <a:p>
                      <a:r>
                        <a:rPr lang="pl-PL" sz="1600" baseline="0" smtClean="0"/>
                        <a:t>500 000 </a:t>
                      </a:r>
                      <a:r>
                        <a:rPr lang="pl-PL" sz="1600" baseline="0" err="1" smtClean="0"/>
                        <a:t>000</a:t>
                      </a:r>
                      <a:r>
                        <a:rPr lang="pl-PL" sz="1600" baseline="0" smtClean="0"/>
                        <a:t> lat</a:t>
                      </a:r>
                    </a:p>
                  </a:txBody>
                  <a:tcPr/>
                </a:tc>
              </a:tr>
              <a:tr h="370840">
                <a:tc>
                  <a:txBody>
                    <a:bodyPr/>
                    <a:lstStyle/>
                    <a:p>
                      <a:r>
                        <a:rPr lang="pl-PL" sz="1600" smtClean="0"/>
                        <a:t>Przeliczenie</a:t>
                      </a:r>
                      <a:r>
                        <a:rPr lang="pl-PL" sz="1600" baseline="0" smtClean="0"/>
                        <a:t> ludności świata – poza Chinami</a:t>
                      </a:r>
                    </a:p>
                    <a:p>
                      <a:r>
                        <a:rPr lang="pl-PL" sz="1600" baseline="0" smtClean="0"/>
                        <a:t>i Indiami</a:t>
                      </a:r>
                      <a:endParaRPr lang="pl-PL" sz="1600"/>
                    </a:p>
                  </a:txBody>
                  <a:tcPr/>
                </a:tc>
                <a:tc>
                  <a:txBody>
                    <a:bodyPr/>
                    <a:lstStyle/>
                    <a:p>
                      <a:r>
                        <a:rPr lang="pl-PL" sz="1600" smtClean="0"/>
                        <a:t>Przeliczenie</a:t>
                      </a:r>
                      <a:r>
                        <a:rPr lang="pl-PL" sz="1600" baseline="0" smtClean="0"/>
                        <a:t> ludności świata – razem ze wszystkimi zwierzętami</a:t>
                      </a:r>
                      <a:endParaRPr lang="pl-PL" sz="1600"/>
                    </a:p>
                  </a:txBody>
                  <a:tcPr/>
                </a:tc>
              </a:tr>
              <a:tr h="370840">
                <a:tc>
                  <a:txBody>
                    <a:bodyPr/>
                    <a:lstStyle/>
                    <a:p>
                      <a:r>
                        <a:rPr lang="pl-PL" sz="1600" smtClean="0"/>
                        <a:t>Przeliczenie majątku </a:t>
                      </a:r>
                      <a:r>
                        <a:rPr lang="pl-PL" sz="1600" err="1" smtClean="0"/>
                        <a:t>Billa</a:t>
                      </a:r>
                      <a:r>
                        <a:rPr lang="pl-PL" sz="1600" smtClean="0"/>
                        <a:t> Gatesa</a:t>
                      </a:r>
                    </a:p>
                    <a:p>
                      <a:r>
                        <a:rPr lang="pl-PL" sz="1600" smtClean="0"/>
                        <a:t>z dokładnością do 10 $</a:t>
                      </a:r>
                      <a:endParaRPr lang="pl-PL" sz="1600"/>
                    </a:p>
                  </a:txBody>
                  <a:tcPr/>
                </a:tc>
                <a:tc>
                  <a:txBody>
                    <a:bodyPr/>
                    <a:lstStyle/>
                    <a:p>
                      <a:r>
                        <a:rPr lang="pl-PL" sz="1600" smtClean="0"/>
                        <a:t>Przeliczenie</a:t>
                      </a:r>
                      <a:r>
                        <a:rPr lang="pl-PL" sz="1600" baseline="0" smtClean="0"/>
                        <a:t> majątku </a:t>
                      </a:r>
                      <a:r>
                        <a:rPr lang="pl-PL" sz="1600" baseline="0" err="1" smtClean="0"/>
                        <a:t>Billa</a:t>
                      </a:r>
                      <a:r>
                        <a:rPr lang="pl-PL" sz="1600" baseline="0" smtClean="0"/>
                        <a:t> Gatesa</a:t>
                      </a:r>
                    </a:p>
                    <a:p>
                      <a:r>
                        <a:rPr lang="pl-PL" sz="1600" baseline="0" smtClean="0"/>
                        <a:t>z dokładnością do 1 </a:t>
                      </a:r>
                      <a:r>
                        <a:rPr lang="pl-PL" sz="1600" baseline="0" err="1" smtClean="0"/>
                        <a:t>mikrocenta</a:t>
                      </a:r>
                      <a:endParaRPr lang="pl-PL" sz="1600"/>
                    </a:p>
                  </a:txBody>
                  <a:tcPr/>
                </a:tc>
              </a:tr>
              <a:tr h="370840">
                <a:tc>
                  <a:txBody>
                    <a:bodyPr/>
                    <a:lstStyle/>
                    <a:p>
                      <a:r>
                        <a:rPr lang="pl-PL" sz="1600" smtClean="0"/>
                        <a:t>Adresy IP</a:t>
                      </a:r>
                      <a:r>
                        <a:rPr lang="pl-PL" sz="1600" baseline="0" smtClean="0"/>
                        <a:t> v4 (</a:t>
                      </a:r>
                      <a:r>
                        <a:rPr lang="pl-PL" sz="1600" baseline="0" err="1" smtClean="0"/>
                        <a:t>xxx.xxx.xxx.xxx</a:t>
                      </a:r>
                      <a:r>
                        <a:rPr lang="pl-PL" sz="1600" baseline="0" smtClean="0"/>
                        <a:t>)</a:t>
                      </a:r>
                      <a:endParaRPr lang="pl-PL" sz="1600"/>
                    </a:p>
                  </a:txBody>
                  <a:tcPr/>
                </a:tc>
                <a:tc>
                  <a:txBody>
                    <a:bodyPr/>
                    <a:lstStyle/>
                    <a:p>
                      <a:r>
                        <a:rPr lang="pl-PL" sz="1600" smtClean="0"/>
                        <a:t>Adresy IP v6 dla architektury 64-bitowej</a:t>
                      </a:r>
                      <a:endParaRPr lang="pl-PL" sz="1600"/>
                    </a:p>
                  </a:txBody>
                  <a:tcPr/>
                </a:tc>
              </a:tr>
              <a:tr h="370840">
                <a:tc>
                  <a:txBody>
                    <a:bodyPr/>
                    <a:lstStyle/>
                    <a:p>
                      <a:r>
                        <a:rPr lang="pl-PL" sz="1600" smtClean="0"/>
                        <a:t>Zaindeksowanie</a:t>
                      </a:r>
                      <a:r>
                        <a:rPr lang="pl-PL" sz="1600" baseline="0" smtClean="0"/>
                        <a:t> 4 GB pamięci</a:t>
                      </a:r>
                      <a:endParaRPr lang="pl-PL" sz="1600"/>
                    </a:p>
                  </a:txBody>
                  <a:tcPr/>
                </a:tc>
                <a:tc>
                  <a:txBody>
                    <a:bodyPr/>
                    <a:lstStyle/>
                    <a:p>
                      <a:r>
                        <a:rPr lang="pl-PL" sz="1600" smtClean="0"/>
                        <a:t>Zaindeksowanie wszystkich</a:t>
                      </a:r>
                      <a:r>
                        <a:rPr lang="pl-PL" sz="1600" baseline="0" smtClean="0"/>
                        <a:t> słów wypowiedzianych przez ludzkość  (ok. 5 EB)</a:t>
                      </a:r>
                      <a:endParaRPr lang="pl-PL" sz="1600"/>
                    </a:p>
                  </a:txBody>
                  <a:tcPr/>
                </a:tc>
              </a:tr>
            </a:tbl>
          </a:graphicData>
        </a:graphic>
      </p:graphicFrame>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59</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233346"/>
            <a:ext cx="9144000" cy="838200"/>
          </a:xfrm>
          <a:ln/>
        </p:spPr>
        <p:txBody>
          <a:bodyPr lIns="90000" tIns="46800" rIns="90000" bIns="46800" anchor="b">
            <a:norm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mtClean="0"/>
              <a:t>32-bit </a:t>
            </a:r>
            <a:r>
              <a:rPr lang="pl-PL" err="1" smtClean="0"/>
              <a:t>vs</a:t>
            </a:r>
            <a:r>
              <a:rPr lang="pl-PL" smtClean="0"/>
              <a:t>. 64-bit</a:t>
            </a:r>
            <a:endParaRPr lang="en-GB"/>
          </a:p>
        </p:txBody>
      </p:sp>
      <p:sp>
        <p:nvSpPr>
          <p:cNvPr id="9220" name="Text Box 4"/>
          <p:cNvSpPr txBox="1">
            <a:spLocks noChangeArrowheads="1"/>
          </p:cNvSpPr>
          <p:nvPr/>
        </p:nvSpPr>
        <p:spPr bwMode="auto">
          <a:xfrm>
            <a:off x="457200" y="1219200"/>
            <a:ext cx="8229600" cy="4937125"/>
          </a:xfrm>
          <a:prstGeom prst="rect">
            <a:avLst/>
          </a:prstGeom>
          <a:noFill/>
          <a:ln w="9525">
            <a:noFill/>
            <a:round/>
            <a:headEnd/>
            <a:tailEnd/>
          </a:ln>
          <a:effectLst/>
        </p:spPr>
        <p:txBody>
          <a:bodyPr wrap="none" anchor="ctr"/>
          <a:lstStyle/>
          <a:p>
            <a:endParaRPr lang="pl-PL"/>
          </a:p>
        </p:txBody>
      </p:sp>
      <p:pic>
        <p:nvPicPr>
          <p:cNvPr id="8" name="Symbol zastępczy zawartości 7" descr="64bit.png"/>
          <p:cNvPicPr>
            <a:picLocks noGrp="1" noChangeAspect="1"/>
          </p:cNvPicPr>
          <p:nvPr>
            <p:ph idx="1"/>
          </p:nvPr>
        </p:nvPicPr>
        <p:blipFill>
          <a:blip r:embed="rId3"/>
          <a:stretch>
            <a:fillRect/>
          </a:stretch>
        </p:blipFill>
        <p:spPr>
          <a:xfrm>
            <a:off x="857224" y="1843206"/>
            <a:ext cx="7358114" cy="3957406"/>
          </a:xfrm>
        </p:spPr>
      </p:pic>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6</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04800" y="376222"/>
            <a:ext cx="8686800" cy="838200"/>
          </a:xfrm>
        </p:spPr>
        <p:txBody>
          <a:bodyPr>
            <a:normAutofit fontScale="90000"/>
          </a:bodyPr>
          <a:lstStyle/>
          <a:p>
            <a:pPr algn="ctr"/>
            <a:r>
              <a:rPr lang="pl-PL" smtClean="0"/>
              <a:t>Czy zmiana na 64 bity to konieczność?</a:t>
            </a:r>
            <a:endParaRPr lang="pl-PL"/>
          </a:p>
        </p:txBody>
      </p:sp>
      <p:graphicFrame>
        <p:nvGraphicFramePr>
          <p:cNvPr id="5" name="Symbol zastępczy zawartości 4"/>
          <p:cNvGraphicFramePr>
            <a:graphicFrameLocks noGrp="1"/>
          </p:cNvGraphicFramePr>
          <p:nvPr>
            <p:ph idx="1"/>
          </p:nvPr>
        </p:nvGraphicFramePr>
        <p:xfrm>
          <a:off x="1000100" y="1643050"/>
          <a:ext cx="7072362" cy="3714776"/>
        </p:xfrm>
        <a:graphic>
          <a:graphicData uri="http://schemas.openxmlformats.org/drawingml/2006/table">
            <a:tbl>
              <a:tblPr firstRow="1" bandRow="1">
                <a:tableStyleId>{5C22544A-7EE6-4342-B048-85BDC9FD1C3A}</a:tableStyleId>
              </a:tblPr>
              <a:tblGrid>
                <a:gridCol w="3536181"/>
                <a:gridCol w="3536181"/>
              </a:tblGrid>
              <a:tr h="535926">
                <a:tc>
                  <a:txBody>
                    <a:bodyPr/>
                    <a:lstStyle/>
                    <a:p>
                      <a:pPr algn="ctr"/>
                      <a:r>
                        <a:rPr lang="pl-PL" smtClean="0"/>
                        <a:t>Dotychczasowe zmiany</a:t>
                      </a:r>
                      <a:endParaRPr lang="pl-PL"/>
                    </a:p>
                  </a:txBody>
                  <a:tcPr anchor="ctr"/>
                </a:tc>
                <a:tc>
                  <a:txBody>
                    <a:bodyPr/>
                    <a:lstStyle/>
                    <a:p>
                      <a:pPr algn="ctr"/>
                      <a:r>
                        <a:rPr lang="pl-PL" smtClean="0"/>
                        <a:t>32-bit</a:t>
                      </a:r>
                      <a:r>
                        <a:rPr lang="pl-PL" baseline="0" smtClean="0"/>
                        <a:t> → </a:t>
                      </a:r>
                      <a:r>
                        <a:rPr lang="pl-PL" smtClean="0"/>
                        <a:t>64-bit</a:t>
                      </a:r>
                    </a:p>
                  </a:txBody>
                  <a:tcPr anchor="ctr"/>
                </a:tc>
              </a:tr>
              <a:tr h="1321462">
                <a:tc>
                  <a:txBody>
                    <a:bodyPr/>
                    <a:lstStyle/>
                    <a:p>
                      <a:pPr algn="ctr"/>
                      <a:r>
                        <a:rPr lang="pl-PL" smtClean="0"/>
                        <a:t>Zmiany zachodziły powoli, architektury współistniały przez wiele lat</a:t>
                      </a:r>
                      <a:endParaRPr lang="pl-PL"/>
                    </a:p>
                  </a:txBody>
                  <a:tcPr anchor="ctr"/>
                </a:tc>
                <a:tc>
                  <a:txBody>
                    <a:bodyPr/>
                    <a:lstStyle/>
                    <a:p>
                      <a:pPr algn="ctr"/>
                      <a:r>
                        <a:rPr lang="pl-PL" smtClean="0"/>
                        <a:t>Zmiany zachodzą</a:t>
                      </a:r>
                      <a:r>
                        <a:rPr lang="pl-PL" baseline="0" smtClean="0"/>
                        <a:t> szybko w ciągu bieżących lat</a:t>
                      </a:r>
                      <a:endParaRPr lang="pl-PL"/>
                    </a:p>
                  </a:txBody>
                  <a:tcPr anchor="ctr"/>
                </a:tc>
              </a:tr>
              <a:tr h="1321462">
                <a:tc>
                  <a:txBody>
                    <a:bodyPr/>
                    <a:lstStyle/>
                    <a:p>
                      <a:pPr algn="ctr"/>
                      <a:r>
                        <a:rPr lang="pl-PL" smtClean="0"/>
                        <a:t>Zmiany spowodowane potrzebą sprawniejszych obliczeń</a:t>
                      </a:r>
                      <a:endParaRPr lang="pl-PL"/>
                    </a:p>
                  </a:txBody>
                  <a:tcPr anchor="ctr"/>
                </a:tc>
                <a:tc>
                  <a:txBody>
                    <a:bodyPr/>
                    <a:lstStyle/>
                    <a:p>
                      <a:pPr algn="ctr"/>
                      <a:r>
                        <a:rPr lang="pl-PL" smtClean="0"/>
                        <a:t>Zmiany spowodowane</a:t>
                      </a:r>
                      <a:r>
                        <a:rPr lang="pl-PL" baseline="0" smtClean="0"/>
                        <a:t> technicznymi ograniczeniami (coraz większe pamięci)</a:t>
                      </a:r>
                      <a:endParaRPr lang="pl-PL"/>
                    </a:p>
                  </a:txBody>
                  <a:tcPr anchor="ctr"/>
                </a:tc>
              </a:tr>
              <a:tr h="535926">
                <a:tc gridSpan="2">
                  <a:txBody>
                    <a:bodyPr/>
                    <a:lstStyle/>
                    <a:p>
                      <a:pPr algn="ctr"/>
                      <a:r>
                        <a:rPr lang="pl-PL" smtClean="0"/>
                        <a:t>Uwaga: To dotyczy komputerów osobistych</a:t>
                      </a:r>
                      <a:endParaRPr lang="pl-PL"/>
                    </a:p>
                  </a:txBody>
                  <a:tcPr anchor="ctr"/>
                </a:tc>
                <a:tc hMerge="1">
                  <a:txBody>
                    <a:bodyPr/>
                    <a:lstStyle/>
                    <a:p>
                      <a:endParaRPr lang="pl-PL" dirty="0"/>
                    </a:p>
                  </a:txBody>
                  <a:tcPr/>
                </a:tc>
              </a:tr>
            </a:tbl>
          </a:graphicData>
        </a:graphic>
      </p:graphicFrame>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60</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normAutofit/>
          </a:bodyPr>
          <a:lstStyle/>
          <a:p>
            <a:pPr algn="ctr"/>
            <a:r>
              <a:rPr lang="pl-PL" smtClean="0"/>
              <a:t>Istniejące architektury 64-bitowe</a:t>
            </a:r>
            <a:endParaRPr lang="pl-PL"/>
          </a:p>
        </p:txBody>
      </p:sp>
      <p:sp>
        <p:nvSpPr>
          <p:cNvPr id="3" name="Symbol zastępczy zawartości 2"/>
          <p:cNvSpPr>
            <a:spLocks noGrp="1"/>
          </p:cNvSpPr>
          <p:nvPr>
            <p:ph idx="1"/>
          </p:nvPr>
        </p:nvSpPr>
        <p:spPr>
          <a:xfrm>
            <a:off x="357158" y="1571612"/>
            <a:ext cx="6410340" cy="4525962"/>
          </a:xfrm>
        </p:spPr>
        <p:txBody>
          <a:bodyPr>
            <a:normAutofit fontScale="92500" lnSpcReduction="20000"/>
          </a:bodyPr>
          <a:lstStyle/>
          <a:p>
            <a:r>
              <a:rPr lang="pl-PL" smtClean="0"/>
              <a:t>x86-64 (x64)</a:t>
            </a:r>
          </a:p>
          <a:p>
            <a:pPr lvl="1"/>
            <a:r>
              <a:rPr lang="pl-PL" smtClean="0"/>
              <a:t>Rozwinięte przez AMD jako alternatywa dla IA-64 HP i Intela (AMD64)</a:t>
            </a:r>
          </a:p>
          <a:p>
            <a:pPr lvl="2"/>
            <a:r>
              <a:rPr lang="pl-PL" err="1" smtClean="0"/>
              <a:t>Athlon</a:t>
            </a:r>
            <a:r>
              <a:rPr lang="pl-PL" smtClean="0"/>
              <a:t> 64, </a:t>
            </a:r>
            <a:r>
              <a:rPr lang="pl-PL" err="1" smtClean="0"/>
              <a:t>Opteron</a:t>
            </a:r>
            <a:r>
              <a:rPr lang="pl-PL" smtClean="0"/>
              <a:t>, </a:t>
            </a:r>
            <a:r>
              <a:rPr lang="pl-PL" err="1" smtClean="0"/>
              <a:t>Sempron</a:t>
            </a:r>
            <a:r>
              <a:rPr lang="pl-PL" smtClean="0"/>
              <a:t>, Turion 64, </a:t>
            </a:r>
            <a:r>
              <a:rPr lang="pl-PL" err="1" smtClean="0"/>
              <a:t>Phenom</a:t>
            </a:r>
            <a:endParaRPr lang="pl-PL" smtClean="0"/>
          </a:p>
          <a:p>
            <a:pPr lvl="1"/>
            <a:r>
              <a:rPr lang="pl-PL" smtClean="0"/>
              <a:t>Intel zaimplementował jako Intel 64 (początkowo: EM64T, IA-32e)</a:t>
            </a:r>
          </a:p>
          <a:p>
            <a:pPr lvl="2"/>
            <a:r>
              <a:rPr lang="pl-PL" smtClean="0"/>
              <a:t>Pentium 4 (niektóre modele), Pentium D, Xeon, </a:t>
            </a:r>
            <a:r>
              <a:rPr lang="pl-PL" err="1" smtClean="0"/>
              <a:t>Core</a:t>
            </a:r>
            <a:r>
              <a:rPr lang="pl-PL" smtClean="0"/>
              <a:t> 2</a:t>
            </a:r>
          </a:p>
          <a:p>
            <a:pPr lvl="1"/>
            <a:r>
              <a:rPr lang="pl-PL" smtClean="0"/>
              <a:t>VIA: architektura VIA </a:t>
            </a:r>
            <a:r>
              <a:rPr lang="pl-PL" err="1" smtClean="0"/>
              <a:t>Isaiah</a:t>
            </a:r>
            <a:endParaRPr lang="pl-PL" smtClean="0"/>
          </a:p>
          <a:p>
            <a:pPr lvl="1"/>
            <a:r>
              <a:rPr lang="pl-PL" smtClean="0"/>
              <a:t>Nazwy x86-64 i x64 są „</a:t>
            </a:r>
            <a:r>
              <a:rPr lang="pl-PL" err="1" smtClean="0"/>
              <a:t>vendor-neutral</a:t>
            </a:r>
            <a:r>
              <a:rPr lang="pl-PL" smtClean="0"/>
              <a:t>”</a:t>
            </a:r>
          </a:p>
          <a:p>
            <a:pPr lvl="1"/>
            <a:endParaRPr lang="pl-PL"/>
          </a:p>
        </p:txBody>
      </p:sp>
      <p:pic>
        <p:nvPicPr>
          <p:cNvPr id="5" name="Obraz 4" descr="athlon.png"/>
          <p:cNvPicPr>
            <a:picLocks noChangeAspect="1"/>
          </p:cNvPicPr>
          <p:nvPr/>
        </p:nvPicPr>
        <p:blipFill>
          <a:blip r:embed="rId3" cstate="print"/>
          <a:stretch>
            <a:fillRect/>
          </a:stretch>
        </p:blipFill>
        <p:spPr>
          <a:xfrm>
            <a:off x="7858148" y="1428736"/>
            <a:ext cx="1016737" cy="1147773"/>
          </a:xfrm>
          <a:prstGeom prst="rect">
            <a:avLst/>
          </a:prstGeom>
        </p:spPr>
      </p:pic>
      <p:pic>
        <p:nvPicPr>
          <p:cNvPr id="6" name="Obraz 5" descr="core2duo.png"/>
          <p:cNvPicPr>
            <a:picLocks noChangeAspect="1"/>
          </p:cNvPicPr>
          <p:nvPr/>
        </p:nvPicPr>
        <p:blipFill>
          <a:blip r:embed="rId4" cstate="print"/>
          <a:stretch>
            <a:fillRect/>
          </a:stretch>
        </p:blipFill>
        <p:spPr>
          <a:xfrm>
            <a:off x="6357950" y="4929198"/>
            <a:ext cx="1102824" cy="1357322"/>
          </a:xfrm>
          <a:prstGeom prst="rect">
            <a:avLst/>
          </a:prstGeom>
        </p:spPr>
      </p:pic>
      <p:pic>
        <p:nvPicPr>
          <p:cNvPr id="7" name="Obraz 6" descr="sempron.png"/>
          <p:cNvPicPr>
            <a:picLocks noChangeAspect="1"/>
          </p:cNvPicPr>
          <p:nvPr/>
        </p:nvPicPr>
        <p:blipFill>
          <a:blip r:embed="rId5" cstate="print"/>
          <a:stretch>
            <a:fillRect/>
          </a:stretch>
        </p:blipFill>
        <p:spPr>
          <a:xfrm>
            <a:off x="6643702" y="2357430"/>
            <a:ext cx="1099074" cy="1214446"/>
          </a:xfrm>
          <a:prstGeom prst="rect">
            <a:avLst/>
          </a:prstGeom>
        </p:spPr>
      </p:pic>
      <p:pic>
        <p:nvPicPr>
          <p:cNvPr id="8" name="Obraz 7" descr="xeon.jpg"/>
          <p:cNvPicPr>
            <a:picLocks noChangeAspect="1"/>
          </p:cNvPicPr>
          <p:nvPr/>
        </p:nvPicPr>
        <p:blipFill>
          <a:blip r:embed="rId6"/>
          <a:stretch>
            <a:fillRect/>
          </a:stretch>
        </p:blipFill>
        <p:spPr>
          <a:xfrm>
            <a:off x="7643834" y="4000504"/>
            <a:ext cx="1037003" cy="1285884"/>
          </a:xfrm>
          <a:prstGeom prst="rect">
            <a:avLst/>
          </a:prstGeom>
        </p:spPr>
      </p:pic>
      <p:sp>
        <p:nvSpPr>
          <p:cNvPr id="9" name="Symbol zastępczy numeru slajdu 8"/>
          <p:cNvSpPr>
            <a:spLocks noGrp="1"/>
          </p:cNvSpPr>
          <p:nvPr>
            <p:ph type="sldNum" sz="quarter" idx="12"/>
          </p:nvPr>
        </p:nvSpPr>
        <p:spPr/>
        <p:txBody>
          <a:bodyPr/>
          <a:lstStyle/>
          <a:p>
            <a:pPr>
              <a:defRPr/>
            </a:pPr>
            <a:fld id="{41E9182A-739A-4191-A866-EAB89E799C08}" type="slidenum">
              <a:rPr lang="en-GB" smtClean="0"/>
              <a:pPr>
                <a:defRPr/>
              </a:pPr>
              <a:t>61</a:t>
            </a:fld>
            <a:endParaRPr lang="en-GB"/>
          </a:p>
        </p:txBody>
      </p:sp>
      <p:sp>
        <p:nvSpPr>
          <p:cNvPr id="10" name="Symbol zastępczy stopki 9"/>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normAutofit/>
          </a:bodyPr>
          <a:lstStyle/>
          <a:p>
            <a:pPr algn="ctr"/>
            <a:r>
              <a:rPr lang="pl-PL" smtClean="0"/>
              <a:t>Istniejące architektury 64-bitowe</a:t>
            </a:r>
            <a:endParaRPr lang="pl-PL"/>
          </a:p>
        </p:txBody>
      </p:sp>
      <p:sp>
        <p:nvSpPr>
          <p:cNvPr id="3" name="Symbol zastępczy zawartości 2"/>
          <p:cNvSpPr>
            <a:spLocks noGrp="1"/>
          </p:cNvSpPr>
          <p:nvPr>
            <p:ph idx="1"/>
          </p:nvPr>
        </p:nvSpPr>
        <p:spPr>
          <a:xfrm>
            <a:off x="357158" y="1571612"/>
            <a:ext cx="8143932" cy="4525962"/>
          </a:xfrm>
        </p:spPr>
        <p:txBody>
          <a:bodyPr>
            <a:normAutofit fontScale="92500" lnSpcReduction="20000"/>
          </a:bodyPr>
          <a:lstStyle/>
          <a:p>
            <a:r>
              <a:rPr lang="pl-PL" smtClean="0"/>
              <a:t>x86-64 (x64)</a:t>
            </a:r>
          </a:p>
          <a:p>
            <a:pPr lvl="1"/>
            <a:r>
              <a:rPr lang="pl-PL" smtClean="0"/>
              <a:t>Nadzbiór x86 – można uruchamiać programy napisane pod systemy 32-bitowe</a:t>
            </a:r>
          </a:p>
          <a:p>
            <a:pPr lvl="1"/>
            <a:r>
              <a:rPr lang="pl-PL" smtClean="0"/>
              <a:t>Marginalne znaczenie segmentacji</a:t>
            </a:r>
          </a:p>
          <a:p>
            <a:pPr lvl="1"/>
            <a:r>
              <a:rPr lang="pl-PL" smtClean="0"/>
              <a:t>Bity ochrony NX/XD</a:t>
            </a:r>
          </a:p>
          <a:p>
            <a:pPr lvl="1"/>
            <a:r>
              <a:rPr lang="pl-PL" smtClean="0"/>
              <a:t>Windows</a:t>
            </a:r>
          </a:p>
          <a:p>
            <a:pPr lvl="2"/>
            <a:r>
              <a:rPr lang="pl-PL" smtClean="0"/>
              <a:t>XP Professional x64 </a:t>
            </a:r>
            <a:r>
              <a:rPr lang="pl-PL" err="1" smtClean="0"/>
              <a:t>Edition</a:t>
            </a:r>
            <a:r>
              <a:rPr lang="pl-PL" smtClean="0"/>
              <a:t>, Server 2003 SP1, Vista</a:t>
            </a:r>
          </a:p>
          <a:p>
            <a:pPr lvl="2"/>
            <a:r>
              <a:rPr lang="pl-PL" smtClean="0"/>
              <a:t>Przestrzeń adresowa do 8 TB</a:t>
            </a:r>
          </a:p>
          <a:p>
            <a:pPr lvl="2"/>
            <a:r>
              <a:rPr lang="pl-PL" smtClean="0"/>
              <a:t>Koniec kompatybilności z 16-bitowym DOS/Windows</a:t>
            </a:r>
          </a:p>
          <a:p>
            <a:pPr lvl="1"/>
            <a:r>
              <a:rPr lang="pl-PL" smtClean="0"/>
              <a:t>Linux</a:t>
            </a:r>
          </a:p>
          <a:p>
            <a:pPr lvl="2"/>
            <a:r>
              <a:rPr lang="pl-PL" smtClean="0"/>
              <a:t>Obsługiwane od 2.4, w pełni od 2.6</a:t>
            </a:r>
          </a:p>
          <a:p>
            <a:pPr lvl="2"/>
            <a:r>
              <a:rPr lang="pl-PL" smtClean="0"/>
              <a:t>Przestrzeń adresowa do 128 TB</a:t>
            </a:r>
          </a:p>
        </p:txBody>
      </p:sp>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62</a:t>
            </a:fld>
            <a:endParaRPr lang="en-GB"/>
          </a:p>
        </p:txBody>
      </p:sp>
      <p:sp>
        <p:nvSpPr>
          <p:cNvPr id="5" name="Symbol zastępczy stopki 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normAutofit/>
          </a:bodyPr>
          <a:lstStyle/>
          <a:p>
            <a:pPr algn="ctr"/>
            <a:r>
              <a:rPr lang="pl-PL" smtClean="0"/>
              <a:t>Istniejące architektury 64-bitowe</a:t>
            </a:r>
            <a:endParaRPr lang="pl-PL"/>
          </a:p>
        </p:txBody>
      </p:sp>
      <p:sp>
        <p:nvSpPr>
          <p:cNvPr id="3" name="Symbol zastępczy zawartości 2"/>
          <p:cNvSpPr>
            <a:spLocks noGrp="1"/>
          </p:cNvSpPr>
          <p:nvPr>
            <p:ph idx="1"/>
          </p:nvPr>
        </p:nvSpPr>
        <p:spPr>
          <a:xfrm>
            <a:off x="357158" y="1571612"/>
            <a:ext cx="6410340" cy="4525962"/>
          </a:xfrm>
        </p:spPr>
        <p:txBody>
          <a:bodyPr>
            <a:normAutofit fontScale="92500" lnSpcReduction="10000"/>
          </a:bodyPr>
          <a:lstStyle/>
          <a:p>
            <a:r>
              <a:rPr lang="pl-PL" err="1" smtClean="0"/>
              <a:t>Itanium</a:t>
            </a:r>
            <a:r>
              <a:rPr lang="pl-PL" smtClean="0"/>
              <a:t> (IA-64)</a:t>
            </a:r>
          </a:p>
          <a:p>
            <a:pPr lvl="1"/>
            <a:r>
              <a:rPr lang="pl-PL" smtClean="0"/>
              <a:t>Początki w HP, potem rozwijane w Intel</a:t>
            </a:r>
          </a:p>
          <a:p>
            <a:pPr lvl="1"/>
            <a:r>
              <a:rPr lang="pl-PL" smtClean="0"/>
              <a:t>Predykcja skoków w kompilatorze, nie w procesorze</a:t>
            </a:r>
          </a:p>
          <a:p>
            <a:pPr lvl="2"/>
            <a:r>
              <a:rPr lang="pl-PL" err="1" smtClean="0"/>
              <a:t>Explicitly</a:t>
            </a:r>
            <a:r>
              <a:rPr lang="pl-PL" smtClean="0"/>
              <a:t> </a:t>
            </a:r>
            <a:r>
              <a:rPr lang="pl-PL" err="1" smtClean="0"/>
              <a:t>Parallel</a:t>
            </a:r>
            <a:r>
              <a:rPr lang="pl-PL" smtClean="0"/>
              <a:t> </a:t>
            </a:r>
            <a:r>
              <a:rPr lang="pl-PL" err="1" smtClean="0"/>
              <a:t>Instruction</a:t>
            </a:r>
            <a:r>
              <a:rPr lang="pl-PL" smtClean="0"/>
              <a:t> </a:t>
            </a:r>
            <a:r>
              <a:rPr lang="pl-PL" err="1" smtClean="0"/>
              <a:t>Computing</a:t>
            </a:r>
            <a:endParaRPr lang="pl-PL" smtClean="0"/>
          </a:p>
          <a:p>
            <a:pPr lvl="2"/>
            <a:r>
              <a:rPr lang="pl-PL" smtClean="0"/>
              <a:t>Dzięki temu procesor wykonuje do 6 instrukcji w cyklu</a:t>
            </a:r>
          </a:p>
          <a:p>
            <a:pPr lvl="1"/>
            <a:r>
              <a:rPr lang="pl-PL" smtClean="0"/>
              <a:t>Dobre dla skomplikowanych obliczeń, dużych baz danych</a:t>
            </a:r>
          </a:p>
          <a:p>
            <a:pPr lvl="1"/>
            <a:r>
              <a:rPr lang="pl-PL" smtClean="0"/>
              <a:t>Windows Server 2003, 2008</a:t>
            </a:r>
          </a:p>
          <a:p>
            <a:pPr lvl="1"/>
            <a:r>
              <a:rPr lang="pl-PL" smtClean="0"/>
              <a:t>Linux: </a:t>
            </a:r>
            <a:r>
              <a:rPr lang="pl-PL" err="1" smtClean="0"/>
              <a:t>Debian</a:t>
            </a:r>
            <a:r>
              <a:rPr lang="pl-PL" smtClean="0"/>
              <a:t>, Red </a:t>
            </a:r>
            <a:r>
              <a:rPr lang="pl-PL" err="1" smtClean="0"/>
              <a:t>Hat</a:t>
            </a:r>
            <a:r>
              <a:rPr lang="pl-PL" smtClean="0"/>
              <a:t>, </a:t>
            </a:r>
            <a:r>
              <a:rPr lang="pl-PL" err="1" smtClean="0"/>
              <a:t>Gentoo</a:t>
            </a:r>
            <a:endParaRPr lang="pl-PL" smtClean="0"/>
          </a:p>
        </p:txBody>
      </p:sp>
      <p:pic>
        <p:nvPicPr>
          <p:cNvPr id="9" name="Obraz 8" descr="Itanium_logo.png"/>
          <p:cNvPicPr>
            <a:picLocks noChangeAspect="1"/>
          </p:cNvPicPr>
          <p:nvPr/>
        </p:nvPicPr>
        <p:blipFill>
          <a:blip r:embed="rId3"/>
          <a:stretch>
            <a:fillRect/>
          </a:stretch>
        </p:blipFill>
        <p:spPr>
          <a:xfrm>
            <a:off x="6858015" y="3929066"/>
            <a:ext cx="1434429" cy="1643074"/>
          </a:xfrm>
          <a:prstGeom prst="rect">
            <a:avLst/>
          </a:prstGeom>
        </p:spPr>
      </p:pic>
      <p:pic>
        <p:nvPicPr>
          <p:cNvPr id="10" name="Obraz 9" descr="Itanium.jpg"/>
          <p:cNvPicPr>
            <a:picLocks noChangeAspect="1"/>
          </p:cNvPicPr>
          <p:nvPr/>
        </p:nvPicPr>
        <p:blipFill>
          <a:blip r:embed="rId4"/>
          <a:stretch>
            <a:fillRect/>
          </a:stretch>
        </p:blipFill>
        <p:spPr>
          <a:xfrm>
            <a:off x="6858016" y="1571612"/>
            <a:ext cx="1469554" cy="1714512"/>
          </a:xfrm>
          <a:prstGeom prst="rect">
            <a:avLst/>
          </a:prstGeo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63</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Istniejące architektury 64-bitowe</a:t>
            </a:r>
            <a:endParaRPr lang="pl-PL"/>
          </a:p>
        </p:txBody>
      </p:sp>
      <p:sp>
        <p:nvSpPr>
          <p:cNvPr id="3" name="Symbol zastępczy zawartości 2"/>
          <p:cNvSpPr>
            <a:spLocks noGrp="1"/>
          </p:cNvSpPr>
          <p:nvPr>
            <p:ph idx="1"/>
          </p:nvPr>
        </p:nvSpPr>
        <p:spPr>
          <a:xfrm>
            <a:off x="304800" y="1554162"/>
            <a:ext cx="8686800" cy="4946672"/>
          </a:xfrm>
        </p:spPr>
        <p:txBody>
          <a:bodyPr>
            <a:normAutofit fontScale="70000" lnSpcReduction="20000"/>
          </a:bodyPr>
          <a:lstStyle/>
          <a:p>
            <a:r>
              <a:rPr lang="pl-PL" err="1" smtClean="0"/>
              <a:t>Alpha</a:t>
            </a:r>
            <a:endParaRPr lang="pl-PL" smtClean="0"/>
          </a:p>
          <a:p>
            <a:pPr lvl="1"/>
            <a:r>
              <a:rPr lang="pl-PL" smtClean="0"/>
              <a:t>Przedstawione przez DEC w 1992</a:t>
            </a:r>
          </a:p>
          <a:p>
            <a:pPr lvl="1"/>
            <a:r>
              <a:rPr lang="pl-PL" err="1" smtClean="0"/>
              <a:t>Compaq</a:t>
            </a:r>
            <a:r>
              <a:rPr lang="pl-PL" smtClean="0"/>
              <a:t> (1998), Intel (2001)</a:t>
            </a:r>
          </a:p>
          <a:p>
            <a:pPr lvl="1"/>
            <a:r>
              <a:rPr lang="pl-PL" smtClean="0"/>
              <a:t>RISC, 64-bit</a:t>
            </a:r>
          </a:p>
          <a:p>
            <a:pPr lvl="2"/>
            <a:r>
              <a:rPr lang="pl-PL" smtClean="0"/>
              <a:t>„Architektura na ćwierć wieku”</a:t>
            </a:r>
          </a:p>
          <a:p>
            <a:pPr lvl="2"/>
            <a:r>
              <a:rPr lang="pl-PL" smtClean="0"/>
              <a:t>Wszystkie operacje na 64 bitach</a:t>
            </a:r>
          </a:p>
          <a:p>
            <a:pPr lvl="2"/>
            <a:r>
              <a:rPr lang="pl-PL" smtClean="0"/>
              <a:t>Brak trybu 32-bit</a:t>
            </a:r>
          </a:p>
          <a:p>
            <a:pPr lvl="1"/>
            <a:r>
              <a:rPr lang="pl-PL" smtClean="0"/>
              <a:t>Przeznaczenie: zarówno superkomputery, jak komputery osobiste</a:t>
            </a:r>
          </a:p>
          <a:p>
            <a:pPr lvl="1"/>
            <a:r>
              <a:rPr lang="pl-PL" smtClean="0"/>
              <a:t>Już w 1992 do 200 </a:t>
            </a:r>
            <a:r>
              <a:rPr lang="pl-PL" err="1" smtClean="0"/>
              <a:t>MHz</a:t>
            </a:r>
            <a:r>
              <a:rPr lang="pl-PL" smtClean="0"/>
              <a:t> (Pentium w 1993 tylko 60 </a:t>
            </a:r>
            <a:r>
              <a:rPr lang="pl-PL" err="1" smtClean="0"/>
              <a:t>MHz</a:t>
            </a:r>
            <a:r>
              <a:rPr lang="pl-PL" smtClean="0"/>
              <a:t>)</a:t>
            </a:r>
          </a:p>
          <a:p>
            <a:pPr lvl="1"/>
            <a:r>
              <a:rPr lang="pl-PL" smtClean="0"/>
              <a:t>Programy na UNIX i VMS (</a:t>
            </a:r>
            <a:r>
              <a:rPr lang="pl-PL" err="1" smtClean="0"/>
              <a:t>Virtual</a:t>
            </a:r>
            <a:r>
              <a:rPr lang="pl-PL" smtClean="0"/>
              <a:t> </a:t>
            </a:r>
            <a:r>
              <a:rPr lang="pl-PL" err="1" smtClean="0"/>
              <a:t>Memory</a:t>
            </a:r>
            <a:r>
              <a:rPr lang="pl-PL" smtClean="0"/>
              <a:t> System)</a:t>
            </a:r>
          </a:p>
          <a:p>
            <a:pPr lvl="1"/>
            <a:r>
              <a:rPr lang="pl-PL" err="1" smtClean="0"/>
              <a:t>Superskalarność</a:t>
            </a:r>
            <a:endParaRPr lang="pl-PL" smtClean="0"/>
          </a:p>
          <a:p>
            <a:pPr lvl="1"/>
            <a:r>
              <a:rPr lang="pl-PL" smtClean="0"/>
              <a:t>7-stopniowy </a:t>
            </a:r>
            <a:r>
              <a:rPr lang="pl-PL" err="1" smtClean="0"/>
              <a:t>pipelining</a:t>
            </a:r>
            <a:endParaRPr lang="pl-PL" smtClean="0"/>
          </a:p>
          <a:p>
            <a:pPr lvl="1"/>
            <a:r>
              <a:rPr lang="pl-PL" smtClean="0"/>
              <a:t>Wycofywane na rzecz IA-64</a:t>
            </a:r>
          </a:p>
          <a:p>
            <a:pPr lvl="2"/>
            <a:r>
              <a:rPr lang="pl-PL" smtClean="0"/>
              <a:t>W 2003 dwa najszybsze superkomputery używały </a:t>
            </a:r>
            <a:r>
              <a:rPr lang="pl-PL" err="1" smtClean="0"/>
              <a:t>Alphy</a:t>
            </a:r>
            <a:endParaRPr lang="pl-PL" smtClean="0"/>
          </a:p>
          <a:p>
            <a:pPr lvl="1"/>
            <a:r>
              <a:rPr lang="pl-PL" smtClean="0"/>
              <a:t>Windows NT</a:t>
            </a:r>
          </a:p>
          <a:p>
            <a:pPr lvl="1"/>
            <a:r>
              <a:rPr lang="pl-PL" smtClean="0"/>
              <a:t>Linux: Debian, </a:t>
            </a:r>
            <a:r>
              <a:rPr lang="pl-PL" err="1" smtClean="0"/>
              <a:t>Gentoo</a:t>
            </a:r>
            <a:r>
              <a:rPr lang="pl-PL" smtClean="0"/>
              <a:t>, </a:t>
            </a:r>
            <a:r>
              <a:rPr lang="pl-PL" err="1" smtClean="0"/>
              <a:t>CentOS</a:t>
            </a:r>
            <a:endParaRPr lang="pl-PL" smtClean="0"/>
          </a:p>
        </p:txBody>
      </p:sp>
      <p:pic>
        <p:nvPicPr>
          <p:cNvPr id="5" name="Obraz 4" descr="alpha.PNG"/>
          <p:cNvPicPr>
            <a:picLocks noChangeAspect="1"/>
          </p:cNvPicPr>
          <p:nvPr/>
        </p:nvPicPr>
        <p:blipFill>
          <a:blip r:embed="rId3" cstate="print"/>
          <a:stretch>
            <a:fillRect/>
          </a:stretch>
        </p:blipFill>
        <p:spPr>
          <a:xfrm>
            <a:off x="5929322" y="1500174"/>
            <a:ext cx="2571736" cy="1928802"/>
          </a:xfrm>
          <a:prstGeom prst="rect">
            <a:avLst/>
          </a:prstGeo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64</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normAutofit/>
          </a:bodyPr>
          <a:lstStyle/>
          <a:p>
            <a:pPr algn="ctr"/>
            <a:r>
              <a:rPr lang="pl-PL" smtClean="0"/>
              <a:t>Istniejące architektury 64-bitowe</a:t>
            </a:r>
            <a:endParaRPr lang="pl-PL"/>
          </a:p>
        </p:txBody>
      </p:sp>
      <p:sp>
        <p:nvSpPr>
          <p:cNvPr id="3" name="Symbol zastępczy zawartości 2"/>
          <p:cNvSpPr>
            <a:spLocks noGrp="1"/>
          </p:cNvSpPr>
          <p:nvPr>
            <p:ph idx="1"/>
          </p:nvPr>
        </p:nvSpPr>
        <p:spPr>
          <a:xfrm>
            <a:off x="357158" y="1571612"/>
            <a:ext cx="5500726" cy="4286280"/>
          </a:xfrm>
        </p:spPr>
        <p:txBody>
          <a:bodyPr>
            <a:normAutofit fontScale="92500" lnSpcReduction="10000"/>
          </a:bodyPr>
          <a:lstStyle/>
          <a:p>
            <a:r>
              <a:rPr lang="pl-PL" smtClean="0"/>
              <a:t>Inne architektury</a:t>
            </a:r>
          </a:p>
          <a:p>
            <a:pPr lvl="1"/>
            <a:r>
              <a:rPr lang="pl-PL" smtClean="0"/>
              <a:t>Power ISA</a:t>
            </a:r>
          </a:p>
          <a:p>
            <a:pPr lvl="2"/>
            <a:r>
              <a:rPr lang="pl-PL" smtClean="0"/>
              <a:t>POWER 6, </a:t>
            </a:r>
            <a:r>
              <a:rPr lang="pl-PL" err="1" smtClean="0"/>
              <a:t>PowerPC</a:t>
            </a:r>
            <a:r>
              <a:rPr lang="pl-PL" smtClean="0"/>
              <a:t> 970, </a:t>
            </a:r>
            <a:r>
              <a:rPr lang="pl-PL" err="1" smtClean="0"/>
              <a:t>Xenon</a:t>
            </a:r>
            <a:r>
              <a:rPr lang="pl-PL" smtClean="0"/>
              <a:t> (Xbox 360)</a:t>
            </a:r>
          </a:p>
          <a:p>
            <a:pPr lvl="2"/>
            <a:r>
              <a:rPr lang="pl-PL" err="1" smtClean="0"/>
              <a:t>Cell</a:t>
            </a:r>
            <a:r>
              <a:rPr lang="pl-PL" smtClean="0"/>
              <a:t> </a:t>
            </a:r>
            <a:r>
              <a:rPr lang="pl-PL" err="1" smtClean="0"/>
              <a:t>Broadband</a:t>
            </a:r>
            <a:r>
              <a:rPr lang="pl-PL" smtClean="0"/>
              <a:t> </a:t>
            </a:r>
            <a:r>
              <a:rPr lang="pl-PL" err="1" smtClean="0"/>
              <a:t>Engine</a:t>
            </a:r>
            <a:r>
              <a:rPr lang="pl-PL" smtClean="0"/>
              <a:t> w PS3</a:t>
            </a:r>
          </a:p>
          <a:p>
            <a:pPr lvl="1"/>
            <a:r>
              <a:rPr lang="pl-PL" smtClean="0"/>
              <a:t>SPARC V9</a:t>
            </a:r>
          </a:p>
          <a:p>
            <a:pPr lvl="2"/>
            <a:r>
              <a:rPr lang="pl-PL" smtClean="0"/>
              <a:t>Sun, Fujitsu</a:t>
            </a:r>
          </a:p>
          <a:p>
            <a:pPr lvl="1"/>
            <a:r>
              <a:rPr lang="pl-PL" smtClean="0"/>
              <a:t>z/</a:t>
            </a:r>
            <a:r>
              <a:rPr lang="pl-PL" err="1" smtClean="0"/>
              <a:t>Architecture</a:t>
            </a:r>
            <a:endParaRPr lang="pl-PL" smtClean="0"/>
          </a:p>
          <a:p>
            <a:pPr lvl="1"/>
            <a:r>
              <a:rPr lang="pl-PL" smtClean="0"/>
              <a:t>MIPS64</a:t>
            </a:r>
          </a:p>
          <a:p>
            <a:pPr lvl="1"/>
            <a:r>
              <a:rPr lang="pl-PL" err="1" smtClean="0"/>
              <a:t>PA-RISC</a:t>
            </a:r>
            <a:r>
              <a:rPr lang="pl-PL" smtClean="0"/>
              <a:t> 2.0 (HP)</a:t>
            </a:r>
          </a:p>
        </p:txBody>
      </p:sp>
      <p:pic>
        <p:nvPicPr>
          <p:cNvPr id="6" name="Obraz 5" descr="xbox.jpg"/>
          <p:cNvPicPr>
            <a:picLocks noChangeAspect="1"/>
          </p:cNvPicPr>
          <p:nvPr/>
        </p:nvPicPr>
        <p:blipFill>
          <a:blip r:embed="rId3"/>
          <a:stretch>
            <a:fillRect/>
          </a:stretch>
        </p:blipFill>
        <p:spPr>
          <a:xfrm>
            <a:off x="6148745" y="1571612"/>
            <a:ext cx="2325294" cy="3100392"/>
          </a:xfrm>
          <a:prstGeom prst="rect">
            <a:avLst/>
          </a:prstGeom>
        </p:spPr>
      </p:pic>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65</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04800" y="376222"/>
            <a:ext cx="8686800" cy="838200"/>
          </a:xfrm>
        </p:spPr>
        <p:txBody>
          <a:bodyPr/>
          <a:lstStyle/>
          <a:p>
            <a:pPr algn="ctr"/>
            <a:r>
              <a:rPr lang="pl-PL" smtClean="0"/>
              <a:t>Problemy</a:t>
            </a:r>
            <a:endParaRPr lang="pl-PL"/>
          </a:p>
        </p:txBody>
      </p:sp>
      <p:sp>
        <p:nvSpPr>
          <p:cNvPr id="4" name="Symbol zastępczy zawartości 3"/>
          <p:cNvSpPr>
            <a:spLocks noGrp="1"/>
          </p:cNvSpPr>
          <p:nvPr>
            <p:ph idx="1"/>
          </p:nvPr>
        </p:nvSpPr>
        <p:spPr/>
        <p:txBody>
          <a:bodyPr>
            <a:normAutofit fontScale="92500" lnSpcReduction="20000"/>
          </a:bodyPr>
          <a:lstStyle/>
          <a:p>
            <a:r>
              <a:rPr lang="pl-PL" smtClean="0"/>
              <a:t>64-bitowe systemy wymagają 64-bitowych sterowników</a:t>
            </a:r>
          </a:p>
          <a:p>
            <a:pPr lvl="1"/>
            <a:r>
              <a:rPr lang="pl-PL" smtClean="0"/>
              <a:t>Część </a:t>
            </a:r>
            <a:r>
              <a:rPr lang="pl-PL" err="1" smtClean="0"/>
              <a:t>hardware'u</a:t>
            </a:r>
            <a:r>
              <a:rPr lang="pl-PL" smtClean="0"/>
              <a:t> nadal jest bezużyteczna</a:t>
            </a:r>
          </a:p>
          <a:p>
            <a:pPr lvl="1"/>
            <a:r>
              <a:rPr lang="pl-PL" smtClean="0"/>
              <a:t>Jest już lepiej, ale...</a:t>
            </a:r>
          </a:p>
          <a:p>
            <a:r>
              <a:rPr lang="pl-PL" smtClean="0"/>
              <a:t>Potrzeba 64-bitowych aplikacji</a:t>
            </a:r>
          </a:p>
          <a:p>
            <a:pPr lvl="1"/>
            <a:r>
              <a:rPr lang="pl-PL" smtClean="0"/>
              <a:t>Systemy potrafią emulować architekturę 32-bitową</a:t>
            </a:r>
          </a:p>
          <a:p>
            <a:pPr lvl="1"/>
            <a:r>
              <a:rPr lang="pl-PL" smtClean="0"/>
              <a:t>Emulacja możliwa na poziomie aplikacji użytkownika</a:t>
            </a:r>
          </a:p>
          <a:p>
            <a:pPr lvl="1"/>
            <a:r>
              <a:rPr lang="pl-PL" smtClean="0"/>
              <a:t>Ale wtedy brak wykorzystania możliwości</a:t>
            </a:r>
          </a:p>
          <a:p>
            <a:r>
              <a:rPr lang="pl-PL" smtClean="0"/>
              <a:t>Programy zajmują więcej pamięci</a:t>
            </a:r>
          </a:p>
          <a:p>
            <a:pPr lvl="1"/>
            <a:r>
              <a:rPr lang="pl-PL" smtClean="0"/>
              <a:t>„Spuchnięte” wskaźniki</a:t>
            </a:r>
          </a:p>
          <a:p>
            <a:endParaRPr lang="pl-PL"/>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66</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64-bitowe modele danych</a:t>
            </a:r>
            <a:endParaRPr lang="pl-PL"/>
          </a:p>
        </p:txBody>
      </p:sp>
      <p:graphicFrame>
        <p:nvGraphicFramePr>
          <p:cNvPr id="5" name="Symbol zastępczy zawartości 4"/>
          <p:cNvGraphicFramePr>
            <a:graphicFrameLocks noGrp="1"/>
          </p:cNvGraphicFramePr>
          <p:nvPr>
            <p:ph idx="1"/>
          </p:nvPr>
        </p:nvGraphicFramePr>
        <p:xfrm>
          <a:off x="304800" y="1554160"/>
          <a:ext cx="8482044" cy="3089285"/>
        </p:xfrm>
        <a:graphic>
          <a:graphicData uri="http://schemas.openxmlformats.org/drawingml/2006/table">
            <a:tbl>
              <a:tblPr firstRow="1" bandRow="1">
                <a:tableStyleId>{5C22544A-7EE6-4342-B048-85BDC9FD1C3A}</a:tableStyleId>
              </a:tblPr>
              <a:tblGrid>
                <a:gridCol w="1623994"/>
                <a:gridCol w="1203354"/>
                <a:gridCol w="1413674"/>
                <a:gridCol w="1413674"/>
                <a:gridCol w="1413674"/>
                <a:gridCol w="1413674"/>
              </a:tblGrid>
              <a:tr h="617857">
                <a:tc>
                  <a:txBody>
                    <a:bodyPr/>
                    <a:lstStyle/>
                    <a:p>
                      <a:pPr algn="ctr"/>
                      <a:endParaRPr lang="pl-PL"/>
                    </a:p>
                  </a:txBody>
                  <a:tcPr anchor="ctr"/>
                </a:tc>
                <a:tc>
                  <a:txBody>
                    <a:bodyPr/>
                    <a:lstStyle/>
                    <a:p>
                      <a:pPr algn="ctr"/>
                      <a:r>
                        <a:rPr lang="pl-PL" err="1" smtClean="0"/>
                        <a:t>short</a:t>
                      </a:r>
                      <a:endParaRPr lang="pl-PL"/>
                    </a:p>
                  </a:txBody>
                  <a:tcPr anchor="ctr"/>
                </a:tc>
                <a:tc>
                  <a:txBody>
                    <a:bodyPr/>
                    <a:lstStyle/>
                    <a:p>
                      <a:pPr algn="ctr"/>
                      <a:r>
                        <a:rPr lang="pl-PL" err="1" smtClean="0"/>
                        <a:t>int</a:t>
                      </a:r>
                      <a:endParaRPr lang="pl-PL"/>
                    </a:p>
                  </a:txBody>
                  <a:tcPr anchor="ctr"/>
                </a:tc>
                <a:tc>
                  <a:txBody>
                    <a:bodyPr/>
                    <a:lstStyle/>
                    <a:p>
                      <a:pPr algn="ctr"/>
                      <a:r>
                        <a:rPr lang="pl-PL" smtClean="0"/>
                        <a:t>long</a:t>
                      </a:r>
                      <a:endParaRPr lang="pl-PL"/>
                    </a:p>
                  </a:txBody>
                  <a:tcPr anchor="ctr"/>
                </a:tc>
                <a:tc>
                  <a:txBody>
                    <a:bodyPr/>
                    <a:lstStyle/>
                    <a:p>
                      <a:pPr algn="ctr"/>
                      <a:r>
                        <a:rPr lang="pl-PL" smtClean="0"/>
                        <a:t>long  </a:t>
                      </a:r>
                      <a:r>
                        <a:rPr lang="pl-PL" err="1" smtClean="0"/>
                        <a:t>long</a:t>
                      </a:r>
                      <a:endParaRPr lang="pl-PL"/>
                    </a:p>
                  </a:txBody>
                  <a:tcPr anchor="ctr"/>
                </a:tc>
                <a:tc>
                  <a:txBody>
                    <a:bodyPr/>
                    <a:lstStyle/>
                    <a:p>
                      <a:pPr algn="ctr"/>
                      <a:r>
                        <a:rPr lang="pl-PL" smtClean="0"/>
                        <a:t>wskaźnik</a:t>
                      </a:r>
                      <a:endParaRPr lang="pl-PL"/>
                    </a:p>
                  </a:txBody>
                  <a:tcPr anchor="ctr"/>
                </a:tc>
              </a:tr>
              <a:tr h="617857">
                <a:tc>
                  <a:txBody>
                    <a:bodyPr/>
                    <a:lstStyle/>
                    <a:p>
                      <a:pPr algn="ctr"/>
                      <a:r>
                        <a:rPr lang="pl-PL" smtClean="0"/>
                        <a:t>LP64</a:t>
                      </a:r>
                      <a:endParaRPr lang="pl-PL"/>
                    </a:p>
                  </a:txBody>
                  <a:tcPr anchor="ctr"/>
                </a:tc>
                <a:tc>
                  <a:txBody>
                    <a:bodyPr/>
                    <a:lstStyle/>
                    <a:p>
                      <a:pPr algn="ctr"/>
                      <a:r>
                        <a:rPr lang="pl-PL" smtClean="0"/>
                        <a:t>16</a:t>
                      </a:r>
                      <a:endParaRPr lang="pl-PL"/>
                    </a:p>
                  </a:txBody>
                  <a:tcPr anchor="ctr"/>
                </a:tc>
                <a:tc>
                  <a:txBody>
                    <a:bodyPr/>
                    <a:lstStyle/>
                    <a:p>
                      <a:pPr algn="ctr"/>
                      <a:r>
                        <a:rPr lang="pl-PL" smtClean="0"/>
                        <a:t>32</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r>
              <a:tr h="617857">
                <a:tc>
                  <a:txBody>
                    <a:bodyPr/>
                    <a:lstStyle/>
                    <a:p>
                      <a:pPr algn="ctr"/>
                      <a:r>
                        <a:rPr lang="pl-PL" smtClean="0"/>
                        <a:t>ILP64</a:t>
                      </a:r>
                      <a:endParaRPr lang="pl-PL"/>
                    </a:p>
                  </a:txBody>
                  <a:tcPr anchor="ctr"/>
                </a:tc>
                <a:tc>
                  <a:txBody>
                    <a:bodyPr/>
                    <a:lstStyle/>
                    <a:p>
                      <a:pPr algn="ctr"/>
                      <a:r>
                        <a:rPr lang="pl-PL" smtClean="0"/>
                        <a:t>16</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r>
              <a:tr h="617857">
                <a:tc>
                  <a:txBody>
                    <a:bodyPr/>
                    <a:lstStyle/>
                    <a:p>
                      <a:pPr algn="ctr"/>
                      <a:r>
                        <a:rPr lang="pl-PL" smtClean="0"/>
                        <a:t>SILP64</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r>
              <a:tr h="617857">
                <a:tc>
                  <a:txBody>
                    <a:bodyPr/>
                    <a:lstStyle/>
                    <a:p>
                      <a:pPr algn="ctr"/>
                      <a:r>
                        <a:rPr lang="pl-PL" smtClean="0"/>
                        <a:t>LLP64</a:t>
                      </a:r>
                      <a:endParaRPr lang="pl-PL"/>
                    </a:p>
                  </a:txBody>
                  <a:tcPr anchor="ctr"/>
                </a:tc>
                <a:tc>
                  <a:txBody>
                    <a:bodyPr/>
                    <a:lstStyle/>
                    <a:p>
                      <a:pPr algn="ctr"/>
                      <a:r>
                        <a:rPr lang="pl-PL" smtClean="0"/>
                        <a:t>16</a:t>
                      </a:r>
                      <a:endParaRPr lang="pl-PL"/>
                    </a:p>
                  </a:txBody>
                  <a:tcPr anchor="ctr"/>
                </a:tc>
                <a:tc>
                  <a:txBody>
                    <a:bodyPr/>
                    <a:lstStyle/>
                    <a:p>
                      <a:pPr algn="ctr"/>
                      <a:r>
                        <a:rPr lang="pl-PL" smtClean="0"/>
                        <a:t>32</a:t>
                      </a:r>
                      <a:endParaRPr lang="pl-PL"/>
                    </a:p>
                  </a:txBody>
                  <a:tcPr anchor="ctr"/>
                </a:tc>
                <a:tc>
                  <a:txBody>
                    <a:bodyPr/>
                    <a:lstStyle/>
                    <a:p>
                      <a:pPr algn="ctr"/>
                      <a:r>
                        <a:rPr lang="pl-PL" smtClean="0"/>
                        <a:t>32</a:t>
                      </a:r>
                      <a:endParaRPr lang="pl-PL"/>
                    </a:p>
                  </a:txBody>
                  <a:tcPr anchor="ctr"/>
                </a:tc>
                <a:tc>
                  <a:txBody>
                    <a:bodyPr/>
                    <a:lstStyle/>
                    <a:p>
                      <a:pPr algn="ctr"/>
                      <a:r>
                        <a:rPr lang="pl-PL" smtClean="0"/>
                        <a:t>64</a:t>
                      </a:r>
                      <a:endParaRPr lang="pl-PL"/>
                    </a:p>
                  </a:txBody>
                  <a:tcPr anchor="ctr"/>
                </a:tc>
                <a:tc>
                  <a:txBody>
                    <a:bodyPr/>
                    <a:lstStyle/>
                    <a:p>
                      <a:pPr algn="ctr"/>
                      <a:r>
                        <a:rPr lang="pl-PL" smtClean="0"/>
                        <a:t>64</a:t>
                      </a:r>
                      <a:endParaRPr lang="pl-PL"/>
                    </a:p>
                  </a:txBody>
                  <a:tcPr anchor="ctr"/>
                </a:tc>
              </a:tr>
            </a:tbl>
          </a:graphicData>
        </a:graphic>
      </p:graphicFrame>
      <p:sp>
        <p:nvSpPr>
          <p:cNvPr id="6" name="pole tekstowe 5"/>
          <p:cNvSpPr txBox="1"/>
          <p:nvPr/>
        </p:nvSpPr>
        <p:spPr>
          <a:xfrm>
            <a:off x="714348" y="4929198"/>
            <a:ext cx="5572164" cy="618631"/>
          </a:xfrm>
          <a:prstGeom prst="rect">
            <a:avLst/>
          </a:prstGeom>
          <a:noFill/>
        </p:spPr>
        <p:txBody>
          <a:bodyPr wrap="square" rtlCol="0">
            <a:spAutoFit/>
          </a:bodyPr>
          <a:lstStyle/>
          <a:p>
            <a:r>
              <a:rPr lang="pl-PL" b="1" smtClean="0">
                <a:solidFill>
                  <a:schemeClr val="tx1"/>
                </a:solidFill>
                <a:latin typeface="Arial" pitchFamily="34" charset="0"/>
                <a:cs typeface="Arial" pitchFamily="34" charset="0"/>
              </a:rPr>
              <a:t>LP64</a:t>
            </a:r>
            <a:r>
              <a:rPr lang="pl-PL" smtClean="0">
                <a:solidFill>
                  <a:schemeClr val="tx1"/>
                </a:solidFill>
                <a:latin typeface="Arial" pitchFamily="34" charset="0"/>
                <a:cs typeface="Arial" pitchFamily="34" charset="0"/>
              </a:rPr>
              <a:t> – Linux, Mac OS X, Solaris, </a:t>
            </a:r>
            <a:r>
              <a:rPr lang="pl-PL" err="1" smtClean="0">
                <a:solidFill>
                  <a:schemeClr val="tx1"/>
                </a:solidFill>
                <a:latin typeface="Arial" pitchFamily="34" charset="0"/>
                <a:cs typeface="Arial" pitchFamily="34" charset="0"/>
              </a:rPr>
              <a:t>FreeBSD</a:t>
            </a:r>
            <a:endParaRPr lang="pl-PL" smtClean="0">
              <a:solidFill>
                <a:schemeClr val="tx1"/>
              </a:solidFill>
              <a:latin typeface="Arial" pitchFamily="34" charset="0"/>
              <a:cs typeface="Arial" pitchFamily="34" charset="0"/>
            </a:endParaRPr>
          </a:p>
          <a:p>
            <a:r>
              <a:rPr lang="pl-PL" b="1" smtClean="0">
                <a:solidFill>
                  <a:schemeClr val="tx1"/>
                </a:solidFill>
                <a:latin typeface="Arial" pitchFamily="34" charset="0"/>
                <a:cs typeface="Arial" pitchFamily="34" charset="0"/>
              </a:rPr>
              <a:t>LLP64</a:t>
            </a:r>
            <a:r>
              <a:rPr lang="pl-PL" smtClean="0">
                <a:solidFill>
                  <a:schemeClr val="tx1"/>
                </a:solidFill>
                <a:latin typeface="Arial" pitchFamily="34" charset="0"/>
                <a:cs typeface="Arial" pitchFamily="34" charset="0"/>
              </a:rPr>
              <a:t> – Windows (Visual C++)</a:t>
            </a:r>
            <a:endParaRPr lang="pl-PL">
              <a:solidFill>
                <a:schemeClr val="tx1"/>
              </a:solidFill>
              <a:latin typeface="Arial" pitchFamily="34" charset="0"/>
              <a:cs typeface="Arial" pitchFamily="34" charset="0"/>
            </a:endParaRPr>
          </a:p>
        </p:txBody>
      </p:sp>
      <p:sp>
        <p:nvSpPr>
          <p:cNvPr id="7" name="Symbol zastępczy numeru slajdu 6"/>
          <p:cNvSpPr>
            <a:spLocks noGrp="1"/>
          </p:cNvSpPr>
          <p:nvPr>
            <p:ph type="sldNum" sz="quarter" idx="12"/>
          </p:nvPr>
        </p:nvSpPr>
        <p:spPr/>
        <p:txBody>
          <a:bodyPr/>
          <a:lstStyle/>
          <a:p>
            <a:pPr>
              <a:defRPr/>
            </a:pPr>
            <a:fld id="{41E9182A-739A-4191-A866-EAB89E799C08}" type="slidenum">
              <a:rPr lang="en-GB" smtClean="0"/>
              <a:pPr>
                <a:defRPr/>
              </a:pPr>
              <a:t>67</a:t>
            </a:fld>
            <a:endParaRPr lang="en-GB"/>
          </a:p>
        </p:txBody>
      </p:sp>
      <p:sp>
        <p:nvSpPr>
          <p:cNvPr id="8" name="Symbol zastępczy stopki 7"/>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64-bitowe modele danych</a:t>
            </a:r>
            <a:endParaRPr lang="pl-PL"/>
          </a:p>
        </p:txBody>
      </p:sp>
      <p:sp>
        <p:nvSpPr>
          <p:cNvPr id="16" name="Symbol zastępczy zawartości 15"/>
          <p:cNvSpPr>
            <a:spLocks noGrp="1"/>
          </p:cNvSpPr>
          <p:nvPr>
            <p:ph idx="1"/>
          </p:nvPr>
        </p:nvSpPr>
        <p:spPr>
          <a:xfrm>
            <a:off x="304800" y="3714752"/>
            <a:ext cx="8686800" cy="2365372"/>
          </a:xfrm>
        </p:spPr>
        <p:txBody>
          <a:bodyPr>
            <a:normAutofit fontScale="62500" lnSpcReduction="20000"/>
          </a:bodyPr>
          <a:lstStyle/>
          <a:p>
            <a:r>
              <a:rPr lang="pl-PL" err="1" smtClean="0">
                <a:latin typeface="Courier New" pitchFamily="49" charset="0"/>
                <a:cs typeface="Courier New" pitchFamily="49" charset="0"/>
              </a:rPr>
              <a:t>ptrdiff_t</a:t>
            </a:r>
            <a:r>
              <a:rPr lang="pl-PL" smtClean="0"/>
              <a:t> – wynik odejmowania wskaźników</a:t>
            </a:r>
          </a:p>
          <a:p>
            <a:r>
              <a:rPr lang="pl-PL" err="1" smtClean="0">
                <a:latin typeface="Courier New" pitchFamily="49" charset="0"/>
                <a:cs typeface="Courier New" pitchFamily="49" charset="0"/>
              </a:rPr>
              <a:t>size_t</a:t>
            </a:r>
            <a:r>
              <a:rPr lang="pl-PL" smtClean="0"/>
              <a:t> – wynik operatora </a:t>
            </a:r>
            <a:r>
              <a:rPr lang="pl-PL" err="1" smtClean="0">
                <a:latin typeface="Courier New" pitchFamily="49" charset="0"/>
                <a:cs typeface="Courier New" pitchFamily="49" charset="0"/>
              </a:rPr>
              <a:t>sizeof</a:t>
            </a:r>
            <a:endParaRPr lang="pl-PL" smtClean="0">
              <a:latin typeface="Courier New" pitchFamily="49" charset="0"/>
              <a:cs typeface="Courier New" pitchFamily="49" charset="0"/>
            </a:endParaRPr>
          </a:p>
          <a:p>
            <a:r>
              <a:rPr lang="pl-PL" smtClean="0">
                <a:latin typeface="Courier New" pitchFamily="49" charset="0"/>
                <a:cs typeface="Courier New" pitchFamily="49" charset="0"/>
              </a:rPr>
              <a:t>int32_t</a:t>
            </a:r>
            <a:r>
              <a:rPr lang="pl-PL" smtClean="0"/>
              <a:t>, </a:t>
            </a:r>
            <a:r>
              <a:rPr lang="pl-PL" smtClean="0">
                <a:latin typeface="Courier New" pitchFamily="49" charset="0"/>
                <a:cs typeface="Courier New" pitchFamily="49" charset="0"/>
              </a:rPr>
              <a:t>uint32_t</a:t>
            </a:r>
            <a:r>
              <a:rPr lang="pl-PL" smtClean="0"/>
              <a:t> etc. – liczby o ustalonej liczbie bitów</a:t>
            </a:r>
          </a:p>
          <a:p>
            <a:r>
              <a:rPr lang="pl-PL" err="1" smtClean="0">
                <a:latin typeface="Courier New" pitchFamily="49" charset="0"/>
                <a:cs typeface="Courier New" pitchFamily="49" charset="0"/>
              </a:rPr>
              <a:t>intptr_t</a:t>
            </a:r>
            <a:r>
              <a:rPr lang="pl-PL" smtClean="0"/>
              <a:t>, </a:t>
            </a:r>
            <a:r>
              <a:rPr lang="pl-PL" err="1" smtClean="0">
                <a:latin typeface="Courier New" pitchFamily="49" charset="0"/>
                <a:cs typeface="Courier New" pitchFamily="49" charset="0"/>
              </a:rPr>
              <a:t>uintptr_t</a:t>
            </a:r>
            <a:r>
              <a:rPr lang="pl-PL" smtClean="0"/>
              <a:t> – liczby, do których można konwertować wskaźniki</a:t>
            </a:r>
          </a:p>
          <a:p>
            <a:r>
              <a:rPr lang="pl-PL" smtClean="0"/>
              <a:t>operacje na bitach: </a:t>
            </a:r>
            <a:r>
              <a:rPr lang="pl-PL" smtClean="0">
                <a:latin typeface="Courier New" pitchFamily="49" charset="0"/>
                <a:cs typeface="Courier New" pitchFamily="49" charset="0"/>
              </a:rPr>
              <a:t>&lt;&lt;</a:t>
            </a:r>
            <a:r>
              <a:rPr lang="pl-PL" smtClean="0"/>
              <a:t>, </a:t>
            </a:r>
            <a:r>
              <a:rPr lang="pl-PL" smtClean="0">
                <a:latin typeface="Courier New" pitchFamily="49" charset="0"/>
                <a:cs typeface="Courier New" pitchFamily="49" charset="0"/>
              </a:rPr>
              <a:t>&gt;&gt;</a:t>
            </a:r>
            <a:r>
              <a:rPr lang="pl-PL" smtClean="0"/>
              <a:t>, </a:t>
            </a:r>
            <a:r>
              <a:rPr lang="pl-PL" smtClean="0">
                <a:latin typeface="Courier New" pitchFamily="49" charset="0"/>
                <a:cs typeface="Courier New" pitchFamily="49" charset="0"/>
              </a:rPr>
              <a:t>~</a:t>
            </a:r>
          </a:p>
          <a:p>
            <a:r>
              <a:rPr lang="pl-PL" smtClean="0">
                <a:latin typeface="Courier New" pitchFamily="49" charset="0"/>
                <a:cs typeface="Courier New" pitchFamily="49" charset="0"/>
              </a:rPr>
              <a:t>NULL</a:t>
            </a:r>
            <a:r>
              <a:rPr lang="pl-PL" smtClean="0"/>
              <a:t> zamiast </a:t>
            </a:r>
            <a:r>
              <a:rPr lang="pl-PL" smtClean="0">
                <a:latin typeface="Courier New" pitchFamily="49" charset="0"/>
                <a:cs typeface="Courier New" pitchFamily="49" charset="0"/>
              </a:rPr>
              <a:t>(char *) 0</a:t>
            </a:r>
          </a:p>
          <a:p>
            <a:r>
              <a:rPr lang="pl-PL" smtClean="0"/>
              <a:t>często można użyć </a:t>
            </a:r>
            <a:r>
              <a:rPr lang="pl-PL" smtClean="0">
                <a:latin typeface="Courier New" pitchFamily="49" charset="0"/>
                <a:cs typeface="Courier New" pitchFamily="49" charset="0"/>
              </a:rPr>
              <a:t>int </a:t>
            </a:r>
            <a:r>
              <a:rPr lang="pl-PL" smtClean="0"/>
              <a:t>zamiast </a:t>
            </a:r>
            <a:r>
              <a:rPr lang="pl-PL" smtClean="0">
                <a:latin typeface="Courier New" pitchFamily="49" charset="0"/>
                <a:cs typeface="Courier New" pitchFamily="49" charset="0"/>
              </a:rPr>
              <a:t>long</a:t>
            </a:r>
            <a:endParaRPr lang="pl-PL">
              <a:latin typeface="Courier New" pitchFamily="49" charset="0"/>
              <a:cs typeface="Courier New" pitchFamily="49" charset="0"/>
            </a:endParaRPr>
          </a:p>
        </p:txBody>
      </p:sp>
      <p:sp>
        <p:nvSpPr>
          <p:cNvPr id="8" name="pole tekstowe 7"/>
          <p:cNvSpPr txBox="1"/>
          <p:nvPr/>
        </p:nvSpPr>
        <p:spPr>
          <a:xfrm>
            <a:off x="1500166" y="1571612"/>
            <a:ext cx="2714644" cy="8817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n-NO" smtClean="0">
                <a:latin typeface="Lucida Console" pitchFamily="49" charset="0"/>
              </a:rPr>
              <a:t>int i;</a:t>
            </a:r>
          </a:p>
          <a:p>
            <a:r>
              <a:rPr lang="nn-NO" smtClean="0">
                <a:latin typeface="Lucida Console" pitchFamily="49" charset="0"/>
              </a:rPr>
              <a:t>long l;</a:t>
            </a:r>
          </a:p>
          <a:p>
            <a:r>
              <a:rPr lang="nn-NO" smtClean="0">
                <a:latin typeface="Lucida Console" pitchFamily="49" charset="0"/>
              </a:rPr>
              <a:t>i = l;</a:t>
            </a:r>
            <a:endParaRPr lang="pl-PL">
              <a:latin typeface="Lucida Console" pitchFamily="49" charset="0"/>
            </a:endParaRPr>
          </a:p>
        </p:txBody>
      </p:sp>
      <p:sp>
        <p:nvSpPr>
          <p:cNvPr id="9" name="pole tekstowe 8"/>
          <p:cNvSpPr txBox="1"/>
          <p:nvPr/>
        </p:nvSpPr>
        <p:spPr>
          <a:xfrm>
            <a:off x="2857488" y="2714620"/>
            <a:ext cx="3143272" cy="6186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mtClean="0">
                <a:latin typeface="Lucida Console" pitchFamily="49" charset="0"/>
              </a:rPr>
              <a:t>unsigned int i, *ptr;</a:t>
            </a:r>
          </a:p>
          <a:p>
            <a:r>
              <a:rPr lang="da-DK" smtClean="0">
                <a:latin typeface="Lucida Console" pitchFamily="49" charset="0"/>
              </a:rPr>
              <a:t>i = (unsigned) ptr;</a:t>
            </a:r>
            <a:endParaRPr lang="pl-PL">
              <a:latin typeface="Lucida Console" pitchFamily="49" charset="0"/>
            </a:endParaRPr>
          </a:p>
        </p:txBody>
      </p:sp>
      <p:sp>
        <p:nvSpPr>
          <p:cNvPr id="12" name="pole tekstowe 11"/>
          <p:cNvSpPr txBox="1"/>
          <p:nvPr/>
        </p:nvSpPr>
        <p:spPr>
          <a:xfrm>
            <a:off x="4714876" y="1571612"/>
            <a:ext cx="2767034" cy="8817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a-DK" smtClean="0">
                <a:latin typeface="Lucida Console" pitchFamily="49" charset="0"/>
              </a:rPr>
              <a:t>int *ptr;</a:t>
            </a:r>
          </a:p>
          <a:p>
            <a:r>
              <a:rPr lang="da-DK" smtClean="0">
                <a:latin typeface="Lucida Console" pitchFamily="49" charset="0"/>
              </a:rPr>
              <a:t>int i;</a:t>
            </a:r>
          </a:p>
          <a:p>
            <a:r>
              <a:rPr lang="da-DK" smtClean="0">
                <a:latin typeface="Lucida Console" pitchFamily="49" charset="0"/>
              </a:rPr>
              <a:t>ptr = (int *) i;</a:t>
            </a:r>
            <a:endParaRPr lang="pl-PL">
              <a:latin typeface="Lucida Console" pitchFamily="49" charset="0"/>
            </a:endParaRPr>
          </a:p>
        </p:txBody>
      </p:sp>
      <p:sp>
        <p:nvSpPr>
          <p:cNvPr id="14" name="Mnożenie 13"/>
          <p:cNvSpPr/>
          <p:nvPr/>
        </p:nvSpPr>
        <p:spPr>
          <a:xfrm>
            <a:off x="428596" y="1214422"/>
            <a:ext cx="8001056" cy="2500330"/>
          </a:xfrm>
          <a:prstGeom prst="mathMultiply">
            <a:avLst>
              <a:gd name="adj1" fmla="val 114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ymbol zastępczy numeru slajdu 9"/>
          <p:cNvSpPr>
            <a:spLocks noGrp="1"/>
          </p:cNvSpPr>
          <p:nvPr>
            <p:ph type="sldNum" sz="quarter" idx="12"/>
          </p:nvPr>
        </p:nvSpPr>
        <p:spPr/>
        <p:txBody>
          <a:bodyPr/>
          <a:lstStyle/>
          <a:p>
            <a:pPr>
              <a:defRPr/>
            </a:pPr>
            <a:fld id="{41E9182A-739A-4191-A866-EAB89E799C08}" type="slidenum">
              <a:rPr lang="en-GB" smtClean="0"/>
              <a:pPr>
                <a:defRPr/>
              </a:pPr>
              <a:t>68</a:t>
            </a:fld>
            <a:endParaRPr lang="en-GB"/>
          </a:p>
        </p:txBody>
      </p:sp>
      <p:sp>
        <p:nvSpPr>
          <p:cNvPr id="11" name="Symbol zastępczy stopki 10"/>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Przykłady 64-bitowych systemów</a:t>
            </a:r>
            <a:endParaRPr lang="pl-PL"/>
          </a:p>
        </p:txBody>
      </p:sp>
      <p:sp>
        <p:nvSpPr>
          <p:cNvPr id="3" name="Symbol zastępczy zawartości 2"/>
          <p:cNvSpPr>
            <a:spLocks noGrp="1"/>
          </p:cNvSpPr>
          <p:nvPr>
            <p:ph idx="1"/>
          </p:nvPr>
        </p:nvSpPr>
        <p:spPr/>
        <p:txBody>
          <a:bodyPr/>
          <a:lstStyle/>
          <a:p>
            <a:r>
              <a:rPr lang="pl-PL" smtClean="0"/>
              <a:t>Windows XP Professional x64 </a:t>
            </a:r>
            <a:r>
              <a:rPr lang="pl-PL" err="1" smtClean="0"/>
              <a:t>Edition</a:t>
            </a:r>
            <a:endParaRPr lang="pl-PL" smtClean="0"/>
          </a:p>
          <a:p>
            <a:pPr lvl="1"/>
            <a:r>
              <a:rPr lang="pl-PL" smtClean="0"/>
              <a:t>Na architekturę x86-64</a:t>
            </a:r>
          </a:p>
          <a:p>
            <a:pPr lvl="1"/>
            <a:r>
              <a:rPr lang="pl-PL" smtClean="0"/>
              <a:t>Bardzo mało sterowników</a:t>
            </a:r>
          </a:p>
          <a:p>
            <a:pPr lvl="1"/>
            <a:r>
              <a:rPr lang="pl-PL" smtClean="0"/>
              <a:t>Duże problemy z aplikacjami</a:t>
            </a:r>
          </a:p>
          <a:p>
            <a:r>
              <a:rPr lang="pl-PL" smtClean="0"/>
              <a:t>Windows XP 64-bit </a:t>
            </a:r>
            <a:r>
              <a:rPr lang="pl-PL" err="1" smtClean="0"/>
              <a:t>Edition</a:t>
            </a:r>
            <a:endParaRPr lang="pl-PL" smtClean="0"/>
          </a:p>
          <a:p>
            <a:pPr lvl="1"/>
            <a:r>
              <a:rPr lang="pl-PL" smtClean="0"/>
              <a:t>Na architekturę IA-64</a:t>
            </a:r>
          </a:p>
          <a:p>
            <a:pPr lvl="1"/>
            <a:r>
              <a:rPr lang="pl-PL" smtClean="0"/>
              <a:t>Mało aplikacji</a:t>
            </a:r>
            <a:endParaRPr lang="pl-PL"/>
          </a:p>
        </p:txBody>
      </p:sp>
      <p:pic>
        <p:nvPicPr>
          <p:cNvPr id="5" name="Obraz 4" descr="xppro.jpg"/>
          <p:cNvPicPr>
            <a:picLocks noChangeAspect="1"/>
          </p:cNvPicPr>
          <p:nvPr/>
        </p:nvPicPr>
        <p:blipFill>
          <a:blip r:embed="rId3"/>
          <a:stretch>
            <a:fillRect/>
          </a:stretch>
        </p:blipFill>
        <p:spPr>
          <a:xfrm>
            <a:off x="7286644" y="1643050"/>
            <a:ext cx="1495214" cy="2143140"/>
          </a:xfrm>
          <a:prstGeom prst="rect">
            <a:avLst/>
          </a:prstGeom>
        </p:spPr>
      </p:pic>
      <p:pic>
        <p:nvPicPr>
          <p:cNvPr id="6" name="Obraz 5" descr="xp64.jpg"/>
          <p:cNvPicPr>
            <a:picLocks noChangeAspect="1"/>
          </p:cNvPicPr>
          <p:nvPr/>
        </p:nvPicPr>
        <p:blipFill>
          <a:blip r:embed="rId4"/>
          <a:stretch>
            <a:fillRect/>
          </a:stretch>
        </p:blipFill>
        <p:spPr>
          <a:xfrm>
            <a:off x="5572133" y="4143380"/>
            <a:ext cx="1928826" cy="2148713"/>
          </a:xfrm>
          <a:prstGeom prst="rect">
            <a:avLst/>
          </a:prstGeom>
        </p:spPr>
      </p:pic>
      <p:sp>
        <p:nvSpPr>
          <p:cNvPr id="7" name="Symbol zastępczy numeru slajdu 6"/>
          <p:cNvSpPr>
            <a:spLocks noGrp="1"/>
          </p:cNvSpPr>
          <p:nvPr>
            <p:ph type="sldNum" sz="quarter" idx="12"/>
          </p:nvPr>
        </p:nvSpPr>
        <p:spPr/>
        <p:txBody>
          <a:bodyPr/>
          <a:lstStyle/>
          <a:p>
            <a:pPr>
              <a:defRPr/>
            </a:pPr>
            <a:fld id="{41E9182A-739A-4191-A866-EAB89E799C08}" type="slidenum">
              <a:rPr lang="en-GB" smtClean="0"/>
              <a:pPr>
                <a:defRPr/>
              </a:pPr>
              <a:t>69</a:t>
            </a:fld>
            <a:endParaRPr lang="en-GB"/>
          </a:p>
        </p:txBody>
      </p:sp>
      <p:sp>
        <p:nvSpPr>
          <p:cNvPr id="8" name="Symbol zastępczy stopki 7"/>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04800" y="376222"/>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mtClean="0"/>
              <a:t>C</a:t>
            </a:r>
            <a:r>
              <a:rPr lang="en-GB" smtClean="0"/>
              <a:t>ISC  </a:t>
            </a:r>
            <a:r>
              <a:rPr lang="en-GB" err="1" smtClean="0"/>
              <a:t>vs</a:t>
            </a:r>
            <a:r>
              <a:rPr lang="pl-PL" smtClean="0"/>
              <a:t>.</a:t>
            </a:r>
            <a:r>
              <a:rPr lang="en-GB" smtClean="0"/>
              <a:t> </a:t>
            </a:r>
            <a:r>
              <a:rPr lang="pl-PL" smtClean="0"/>
              <a:t>r</a:t>
            </a:r>
            <a:r>
              <a:rPr lang="en-GB" smtClean="0"/>
              <a:t>ISC</a:t>
            </a:r>
            <a:endParaRPr lang="en-GB"/>
          </a:p>
        </p:txBody>
      </p:sp>
      <p:graphicFrame>
        <p:nvGraphicFramePr>
          <p:cNvPr id="5" name="Symbol zastępczy zawartości 4"/>
          <p:cNvGraphicFramePr>
            <a:graphicFrameLocks noGrp="1"/>
          </p:cNvGraphicFramePr>
          <p:nvPr>
            <p:ph idx="1"/>
          </p:nvPr>
        </p:nvGraphicFramePr>
        <p:xfrm>
          <a:off x="285720" y="1554163"/>
          <a:ext cx="870588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ymbol zastępczy numeru slajdu 3"/>
          <p:cNvSpPr>
            <a:spLocks noGrp="1"/>
          </p:cNvSpPr>
          <p:nvPr>
            <p:ph type="sldNum" sz="quarter" idx="12"/>
          </p:nvPr>
        </p:nvSpPr>
        <p:spPr/>
        <p:txBody>
          <a:bodyPr/>
          <a:lstStyle/>
          <a:p>
            <a:pPr>
              <a:defRPr/>
            </a:pPr>
            <a:fld id="{41E9182A-739A-4191-A866-EAB89E799C08}" type="slidenum">
              <a:rPr lang="en-GB" smtClean="0"/>
              <a:pPr>
                <a:defRPr/>
              </a:pPr>
              <a:t>7</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Przykłady 64-bitowych systemów</a:t>
            </a:r>
            <a:endParaRPr lang="pl-PL"/>
          </a:p>
        </p:txBody>
      </p:sp>
      <p:sp>
        <p:nvSpPr>
          <p:cNvPr id="3" name="Symbol zastępczy zawartości 2"/>
          <p:cNvSpPr>
            <a:spLocks noGrp="1"/>
          </p:cNvSpPr>
          <p:nvPr>
            <p:ph idx="1"/>
          </p:nvPr>
        </p:nvSpPr>
        <p:spPr>
          <a:xfrm>
            <a:off x="304800" y="1554163"/>
            <a:ext cx="5410208" cy="4525962"/>
          </a:xfrm>
        </p:spPr>
        <p:txBody>
          <a:bodyPr>
            <a:normAutofit fontScale="70000" lnSpcReduction="20000"/>
          </a:bodyPr>
          <a:lstStyle/>
          <a:p>
            <a:r>
              <a:rPr lang="pl-PL" smtClean="0"/>
              <a:t>Windows Vista 64-bit </a:t>
            </a:r>
            <a:r>
              <a:rPr lang="pl-PL" err="1" smtClean="0"/>
              <a:t>Edition</a:t>
            </a:r>
            <a:endParaRPr lang="pl-PL" smtClean="0"/>
          </a:p>
          <a:p>
            <a:pPr lvl="1"/>
            <a:r>
              <a:rPr lang="pl-PL" smtClean="0"/>
              <a:t>Odmiany 64-bitowe wszystkich wersji systemu</a:t>
            </a:r>
          </a:p>
          <a:p>
            <a:pPr lvl="1"/>
            <a:r>
              <a:rPr lang="pl-PL" smtClean="0"/>
              <a:t>Dostęp do ponad 128 GB pamięci RAM</a:t>
            </a:r>
          </a:p>
          <a:p>
            <a:pPr lvl="1"/>
            <a:r>
              <a:rPr lang="pl-PL" smtClean="0"/>
              <a:t>Mechanizm ochrony poprawek jądra</a:t>
            </a:r>
          </a:p>
          <a:p>
            <a:pPr lvl="1"/>
            <a:r>
              <a:rPr lang="pl-PL" smtClean="0"/>
              <a:t>Wymagane podpisywania sterowników</a:t>
            </a:r>
          </a:p>
          <a:p>
            <a:pPr lvl="1"/>
            <a:r>
              <a:rPr lang="pl-PL" smtClean="0"/>
              <a:t>Brak obsługi programów 16-bitowych</a:t>
            </a:r>
          </a:p>
          <a:p>
            <a:pPr lvl="1"/>
            <a:r>
              <a:rPr lang="pl-PL" smtClean="0"/>
              <a:t>Obsługa programów 32-bitowych poprzez system WoW64</a:t>
            </a:r>
          </a:p>
          <a:p>
            <a:pPr lvl="1"/>
            <a:r>
              <a:rPr lang="pl-PL" smtClean="0"/>
              <a:t>Dużo programów i sterowników, ale wszystkiego nadal nie ma</a:t>
            </a:r>
          </a:p>
          <a:p>
            <a:pPr lvl="1"/>
            <a:r>
              <a:rPr lang="pl-PL" smtClean="0"/>
              <a:t>Zapychający dysk folder </a:t>
            </a:r>
            <a:r>
              <a:rPr lang="pl-PL" err="1" smtClean="0"/>
              <a:t>WinSxS</a:t>
            </a:r>
            <a:r>
              <a:rPr lang="pl-PL" smtClean="0"/>
              <a:t> (stare wersje bibliotek)</a:t>
            </a:r>
          </a:p>
          <a:p>
            <a:pPr lvl="1"/>
            <a:r>
              <a:rPr lang="pl-PL" smtClean="0"/>
              <a:t>Nie wszystkie aplikacje działają szybciej…</a:t>
            </a:r>
            <a:endParaRPr lang="pl-PL"/>
          </a:p>
        </p:txBody>
      </p:sp>
      <p:pic>
        <p:nvPicPr>
          <p:cNvPr id="10" name="Obraz 9" descr="vista-all-boxes.jpg"/>
          <p:cNvPicPr>
            <a:picLocks noChangeAspect="1"/>
          </p:cNvPicPr>
          <p:nvPr/>
        </p:nvPicPr>
        <p:blipFill>
          <a:blip r:embed="rId3"/>
          <a:stretch>
            <a:fillRect/>
          </a:stretch>
        </p:blipFill>
        <p:spPr>
          <a:xfrm>
            <a:off x="5643570" y="1571612"/>
            <a:ext cx="3214710" cy="3611965"/>
          </a:xfrm>
          <a:prstGeom prst="rect">
            <a:avLst/>
          </a:prstGeom>
        </p:spPr>
      </p:pic>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70</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Przykłady 64-bitowych systemów</a:t>
            </a:r>
            <a:endParaRPr lang="pl-PL"/>
          </a:p>
        </p:txBody>
      </p:sp>
      <p:sp>
        <p:nvSpPr>
          <p:cNvPr id="3" name="Symbol zastępczy zawartości 2"/>
          <p:cNvSpPr>
            <a:spLocks noGrp="1"/>
          </p:cNvSpPr>
          <p:nvPr>
            <p:ph idx="1"/>
          </p:nvPr>
        </p:nvSpPr>
        <p:spPr>
          <a:xfrm>
            <a:off x="304800" y="1554163"/>
            <a:ext cx="4552952" cy="4525962"/>
          </a:xfrm>
        </p:spPr>
        <p:txBody>
          <a:bodyPr>
            <a:normAutofit lnSpcReduction="10000"/>
          </a:bodyPr>
          <a:lstStyle/>
          <a:p>
            <a:r>
              <a:rPr lang="pl-PL" smtClean="0"/>
              <a:t>WoW64</a:t>
            </a:r>
          </a:p>
          <a:p>
            <a:pPr lvl="1"/>
            <a:r>
              <a:rPr lang="pl-PL" err="1" smtClean="0"/>
              <a:t>Windows-on-Windows</a:t>
            </a:r>
            <a:endParaRPr lang="pl-PL" smtClean="0"/>
          </a:p>
          <a:p>
            <a:pPr lvl="1"/>
            <a:r>
              <a:rPr lang="pl-PL" smtClean="0"/>
              <a:t>32-bitowy proces nadal nie ma użytku z pamięci powyżej 4 GB</a:t>
            </a:r>
          </a:p>
          <a:p>
            <a:pPr lvl="1"/>
            <a:r>
              <a:rPr lang="pl-PL" smtClean="0"/>
              <a:t>32-bitowy proces nie załaduje 64-bitowych bibliotek (dlatego IE7 dostarczany jest w dwóch wersjach)</a:t>
            </a:r>
          </a:p>
        </p:txBody>
      </p:sp>
      <p:pic>
        <p:nvPicPr>
          <p:cNvPr id="5" name="Obraz 4" descr="wow64_bestprac_html_m323dabc3.gif"/>
          <p:cNvPicPr>
            <a:picLocks noChangeAspect="1"/>
          </p:cNvPicPr>
          <p:nvPr/>
        </p:nvPicPr>
        <p:blipFill>
          <a:blip r:embed="rId3"/>
          <a:stretch>
            <a:fillRect/>
          </a:stretch>
        </p:blipFill>
        <p:spPr>
          <a:xfrm>
            <a:off x="4857752" y="1357298"/>
            <a:ext cx="3619500" cy="4695825"/>
          </a:xfrm>
          <a:prstGeom prst="rect">
            <a:avLst/>
          </a:prstGeo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71</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Przykłady 64-bitowych systemów</a:t>
            </a:r>
            <a:endParaRPr lang="pl-PL"/>
          </a:p>
        </p:txBody>
      </p:sp>
      <p:sp>
        <p:nvSpPr>
          <p:cNvPr id="8" name="pole tekstowe 7"/>
          <p:cNvSpPr txBox="1"/>
          <p:nvPr/>
        </p:nvSpPr>
        <p:spPr>
          <a:xfrm>
            <a:off x="6715140" y="4857760"/>
            <a:ext cx="1928733" cy="355482"/>
          </a:xfrm>
          <a:prstGeom prst="rect">
            <a:avLst/>
          </a:prstGeom>
          <a:noFill/>
        </p:spPr>
        <p:txBody>
          <a:bodyPr wrap="none" rtlCol="0">
            <a:spAutoFit/>
          </a:bodyPr>
          <a:lstStyle/>
          <a:p>
            <a:r>
              <a:rPr lang="pl-PL" smtClean="0">
                <a:solidFill>
                  <a:schemeClr val="tx1"/>
                </a:solidFill>
                <a:latin typeface="Arial" pitchFamily="34" charset="0"/>
                <a:cs typeface="Arial" pitchFamily="34" charset="0"/>
              </a:rPr>
              <a:t>październik 2007</a:t>
            </a:r>
            <a:endParaRPr lang="pl-PL">
              <a:solidFill>
                <a:schemeClr val="tx1"/>
              </a:solidFill>
              <a:latin typeface="Arial" pitchFamily="34" charset="0"/>
              <a:cs typeface="Arial" pitchFamily="34" charset="0"/>
            </a:endParaRPr>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72</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graphicFrame>
        <p:nvGraphicFramePr>
          <p:cNvPr id="9" name="Tabela 8"/>
          <p:cNvGraphicFramePr>
            <a:graphicFrameLocks noGrp="1"/>
          </p:cNvGraphicFramePr>
          <p:nvPr/>
        </p:nvGraphicFramePr>
        <p:xfrm>
          <a:off x="928662" y="1357298"/>
          <a:ext cx="7715304" cy="3385444"/>
        </p:xfrm>
        <a:graphic>
          <a:graphicData uri="http://schemas.openxmlformats.org/drawingml/2006/table">
            <a:tbl>
              <a:tblPr firstRow="1" bandRow="1">
                <a:tableStyleId>{5C22544A-7EE6-4342-B048-85BDC9FD1C3A}</a:tableStyleId>
              </a:tblPr>
              <a:tblGrid>
                <a:gridCol w="1928826"/>
                <a:gridCol w="1928826"/>
                <a:gridCol w="1928826"/>
                <a:gridCol w="1928826"/>
              </a:tblGrid>
              <a:tr h="500620">
                <a:tc>
                  <a:txBody>
                    <a:bodyPr/>
                    <a:lstStyle/>
                    <a:p>
                      <a:r>
                        <a:rPr lang="pl-PL" sz="1400" smtClean="0"/>
                        <a:t>Nazwa programu</a:t>
                      </a:r>
                      <a:endParaRPr lang="pl-PL" sz="1400"/>
                    </a:p>
                  </a:txBody>
                  <a:tcPr/>
                </a:tc>
                <a:tc>
                  <a:txBody>
                    <a:bodyPr/>
                    <a:lstStyle/>
                    <a:p>
                      <a:r>
                        <a:rPr lang="pl-PL" sz="1400" smtClean="0"/>
                        <a:t>Windows XP Home Edition</a:t>
                      </a:r>
                      <a:endParaRPr lang="pl-PL" sz="1400"/>
                    </a:p>
                  </a:txBody>
                  <a:tcPr/>
                </a:tc>
                <a:tc>
                  <a:txBody>
                    <a:bodyPr/>
                    <a:lstStyle/>
                    <a:p>
                      <a:r>
                        <a:rPr lang="pl-PL" sz="1400" smtClean="0"/>
                        <a:t>Windows</a:t>
                      </a:r>
                      <a:r>
                        <a:rPr lang="pl-PL" sz="1400" baseline="0" smtClean="0"/>
                        <a:t> XP Professional x64</a:t>
                      </a:r>
                      <a:endParaRPr lang="pl-PL" sz="1400"/>
                    </a:p>
                  </a:txBody>
                  <a:tcPr/>
                </a:tc>
                <a:tc>
                  <a:txBody>
                    <a:bodyPr/>
                    <a:lstStyle/>
                    <a:p>
                      <a:r>
                        <a:rPr lang="pl-PL" sz="1400" smtClean="0"/>
                        <a:t>Windows Vista  x64</a:t>
                      </a:r>
                      <a:endParaRPr lang="pl-PL" sz="1400"/>
                    </a:p>
                  </a:txBody>
                  <a:tcPr/>
                </a:tc>
              </a:tr>
              <a:tr h="520989">
                <a:tc>
                  <a:txBody>
                    <a:bodyPr/>
                    <a:lstStyle/>
                    <a:p>
                      <a:r>
                        <a:rPr lang="pl-PL" sz="1400" smtClean="0"/>
                        <a:t>ACE Mega CoDecS Pack 6.03 Pro</a:t>
                      </a:r>
                      <a:endParaRPr lang="pl-PL" sz="1400"/>
                    </a:p>
                  </a:txBody>
                  <a:tcPr/>
                </a:tc>
                <a:tc>
                  <a:txBody>
                    <a:bodyPr/>
                    <a:lstStyle/>
                    <a:p>
                      <a:r>
                        <a:rPr lang="pl-PL" sz="1400" smtClean="0"/>
                        <a:t>Tak</a:t>
                      </a:r>
                      <a:endParaRPr lang="pl-PL" sz="1400"/>
                    </a:p>
                  </a:txBody>
                  <a:tcPr/>
                </a:tc>
                <a:tc>
                  <a:txBody>
                    <a:bodyPr/>
                    <a:lstStyle/>
                    <a:p>
                      <a:r>
                        <a:rPr lang="pl-PL" sz="1400" smtClean="0"/>
                        <a:t>Tak</a:t>
                      </a:r>
                      <a:endParaRPr lang="pl-PL" sz="1400"/>
                    </a:p>
                  </a:txBody>
                  <a:tcPr/>
                </a:tc>
                <a:tc>
                  <a:txBody>
                    <a:bodyPr/>
                    <a:lstStyle/>
                    <a:p>
                      <a:r>
                        <a:rPr lang="pl-PL" sz="1400" smtClean="0"/>
                        <a:t>Problematyczny</a:t>
                      </a:r>
                      <a:endParaRPr lang="pl-PL" sz="1400"/>
                    </a:p>
                  </a:txBody>
                  <a:tcPr/>
                </a:tc>
              </a:tr>
              <a:tr h="395561">
                <a:tc>
                  <a:txBody>
                    <a:bodyPr/>
                    <a:lstStyle/>
                    <a:p>
                      <a:r>
                        <a:rPr lang="pl-PL" sz="1400" smtClean="0"/>
                        <a:t>Adobe Photoshop CS2</a:t>
                      </a:r>
                      <a:endParaRPr lang="pl-PL" sz="1400"/>
                    </a:p>
                  </a:txBody>
                  <a:tcPr/>
                </a:tc>
                <a:tc>
                  <a:txBody>
                    <a:bodyPr/>
                    <a:lstStyle/>
                    <a:p>
                      <a:r>
                        <a:rPr lang="pl-PL" sz="1400" smtClean="0"/>
                        <a:t>Tak</a:t>
                      </a:r>
                      <a:endParaRPr lang="pl-PL" sz="1400"/>
                    </a:p>
                  </a:txBody>
                  <a:tcPr/>
                </a:tc>
                <a:tc>
                  <a:txBody>
                    <a:bodyPr/>
                    <a:lstStyle/>
                    <a:p>
                      <a:r>
                        <a:rPr lang="pl-PL" sz="1400" smtClean="0"/>
                        <a:t>Problematyczny</a:t>
                      </a:r>
                      <a:endParaRPr lang="pl-PL" sz="1400"/>
                    </a:p>
                  </a:txBody>
                  <a:tcPr/>
                </a:tc>
                <a:tc>
                  <a:txBody>
                    <a:bodyPr/>
                    <a:lstStyle/>
                    <a:p>
                      <a:r>
                        <a:rPr lang="pl-PL" sz="1400" smtClean="0"/>
                        <a:t>Problematyczny</a:t>
                      </a:r>
                      <a:endParaRPr lang="pl-PL" sz="1400"/>
                    </a:p>
                  </a:txBody>
                  <a:tcPr/>
                </a:tc>
              </a:tr>
              <a:tr h="395561">
                <a:tc>
                  <a:txBody>
                    <a:bodyPr/>
                    <a:lstStyle/>
                    <a:p>
                      <a:r>
                        <a:rPr lang="pl-PL" sz="1400" smtClean="0"/>
                        <a:t>Adobe</a:t>
                      </a:r>
                      <a:r>
                        <a:rPr lang="pl-PL" sz="1400" baseline="0" smtClean="0"/>
                        <a:t> Reader 8.0 PL</a:t>
                      </a:r>
                      <a:endParaRPr lang="pl-PL" sz="1400"/>
                    </a:p>
                  </a:txBody>
                  <a:tcPr/>
                </a:tc>
                <a:tc>
                  <a:txBody>
                    <a:bodyPr/>
                    <a:lstStyle/>
                    <a:p>
                      <a:r>
                        <a:rPr lang="pl-PL" sz="1400" smtClean="0"/>
                        <a:t>Tak</a:t>
                      </a:r>
                      <a:endParaRPr lang="pl-PL" sz="1400"/>
                    </a:p>
                  </a:txBody>
                  <a:tcPr/>
                </a:tc>
                <a:tc>
                  <a:txBody>
                    <a:bodyPr/>
                    <a:lstStyle/>
                    <a:p>
                      <a:r>
                        <a:rPr lang="pl-PL" sz="1400" smtClean="0"/>
                        <a:t>Tak</a:t>
                      </a:r>
                      <a:endParaRPr lang="pl-PL" sz="1400"/>
                    </a:p>
                  </a:txBody>
                  <a:tcPr/>
                </a:tc>
                <a:tc>
                  <a:txBody>
                    <a:bodyPr/>
                    <a:lstStyle/>
                    <a:p>
                      <a:r>
                        <a:rPr lang="pl-PL" sz="1400" smtClean="0"/>
                        <a:t>Tak</a:t>
                      </a:r>
                      <a:endParaRPr lang="pl-PL" sz="1400"/>
                    </a:p>
                  </a:txBody>
                  <a:tcPr/>
                </a:tc>
              </a:tr>
              <a:tr h="294482">
                <a:tc>
                  <a:txBody>
                    <a:bodyPr/>
                    <a:lstStyle/>
                    <a:p>
                      <a:r>
                        <a:rPr lang="pl-PL" sz="1400" smtClean="0"/>
                        <a:t>ALLPlayer</a:t>
                      </a:r>
                      <a:r>
                        <a:rPr lang="pl-PL" sz="1400" baseline="0" smtClean="0"/>
                        <a:t> 3.0 PL</a:t>
                      </a:r>
                      <a:endParaRPr lang="pl-PL" sz="1400"/>
                    </a:p>
                  </a:txBody>
                  <a:tcPr/>
                </a:tc>
                <a:tc>
                  <a:txBody>
                    <a:bodyPr/>
                    <a:lstStyle/>
                    <a:p>
                      <a:r>
                        <a:rPr lang="pl-PL" sz="1400" smtClean="0"/>
                        <a:t>Tak</a:t>
                      </a:r>
                      <a:endParaRPr lang="pl-PL" sz="1400"/>
                    </a:p>
                  </a:txBody>
                  <a:tcPr/>
                </a:tc>
                <a:tc>
                  <a:txBody>
                    <a:bodyPr/>
                    <a:lstStyle/>
                    <a:p>
                      <a:r>
                        <a:rPr lang="pl-PL" sz="1400" smtClean="0"/>
                        <a:t>Problematyczny</a:t>
                      </a:r>
                      <a:endParaRPr lang="pl-PL" sz="1400"/>
                    </a:p>
                  </a:txBody>
                  <a:tcPr/>
                </a:tc>
                <a:tc>
                  <a:txBody>
                    <a:bodyPr/>
                    <a:lstStyle/>
                    <a:p>
                      <a:r>
                        <a:rPr lang="pl-PL" sz="1400" smtClean="0"/>
                        <a:t>Tak</a:t>
                      </a:r>
                      <a:endParaRPr lang="pl-PL" sz="1400"/>
                    </a:p>
                  </a:txBody>
                  <a:tcPr/>
                </a:tc>
              </a:tr>
              <a:tr h="520989">
                <a:tc>
                  <a:txBody>
                    <a:bodyPr/>
                    <a:lstStyle/>
                    <a:p>
                      <a:r>
                        <a:rPr lang="pl-PL" sz="1400" smtClean="0"/>
                        <a:t>BearShare</a:t>
                      </a:r>
                      <a:r>
                        <a:rPr lang="pl-PL" sz="1400" baseline="0" smtClean="0"/>
                        <a:t> Lite</a:t>
                      </a:r>
                      <a:endParaRPr lang="pl-PL" sz="1400"/>
                    </a:p>
                  </a:txBody>
                  <a:tcPr/>
                </a:tc>
                <a:tc>
                  <a:txBody>
                    <a:bodyPr/>
                    <a:lstStyle/>
                    <a:p>
                      <a:r>
                        <a:rPr lang="pl-PL" sz="1400" smtClean="0"/>
                        <a:t>Tak</a:t>
                      </a:r>
                      <a:endParaRPr lang="pl-PL" sz="1400"/>
                    </a:p>
                  </a:txBody>
                  <a:tcPr/>
                </a:tc>
                <a:tc>
                  <a:txBody>
                    <a:bodyPr/>
                    <a:lstStyle/>
                    <a:p>
                      <a:r>
                        <a:rPr lang="pl-PL" sz="1400" smtClean="0"/>
                        <a:t>Tak</a:t>
                      </a:r>
                      <a:endParaRPr lang="pl-PL" sz="1400"/>
                    </a:p>
                  </a:txBody>
                  <a:tcPr/>
                </a:tc>
                <a:tc>
                  <a:txBody>
                    <a:bodyPr/>
                    <a:lstStyle/>
                    <a:p>
                      <a:r>
                        <a:rPr lang="pl-PL" sz="1400" smtClean="0"/>
                        <a:t>Problematyczny (błędy</a:t>
                      </a:r>
                      <a:r>
                        <a:rPr lang="pl-PL" sz="1400" baseline="0" smtClean="0"/>
                        <a:t> w interfejsie)</a:t>
                      </a:r>
                      <a:endParaRPr lang="pl-PL" sz="1400"/>
                    </a:p>
                  </a:txBody>
                  <a:tcPr/>
                </a:tc>
              </a:tr>
              <a:tr h="364692">
                <a:tc>
                  <a:txBody>
                    <a:bodyPr/>
                    <a:lstStyle/>
                    <a:p>
                      <a:r>
                        <a:rPr lang="pl-PL" sz="1400" smtClean="0"/>
                        <a:t>BestPlayer 1.00 PL</a:t>
                      </a:r>
                      <a:endParaRPr lang="pl-PL" sz="1400"/>
                    </a:p>
                  </a:txBody>
                  <a:tcPr/>
                </a:tc>
                <a:tc>
                  <a:txBody>
                    <a:bodyPr/>
                    <a:lstStyle/>
                    <a:p>
                      <a:r>
                        <a:rPr lang="pl-PL" sz="1400" smtClean="0"/>
                        <a:t>Tak</a:t>
                      </a:r>
                      <a:endParaRPr lang="pl-PL" sz="1400"/>
                    </a:p>
                  </a:txBody>
                  <a:tcPr/>
                </a:tc>
                <a:tc>
                  <a:txBody>
                    <a:bodyPr/>
                    <a:lstStyle/>
                    <a:p>
                      <a:r>
                        <a:rPr lang="pl-PL" sz="1400" smtClean="0"/>
                        <a:t>Tak</a:t>
                      </a:r>
                      <a:endParaRPr lang="pl-PL" sz="1400"/>
                    </a:p>
                  </a:txBody>
                  <a:tcPr/>
                </a:tc>
                <a:tc>
                  <a:txBody>
                    <a:bodyPr/>
                    <a:lstStyle/>
                    <a:p>
                      <a:r>
                        <a:rPr lang="pl-PL" sz="1400" smtClean="0"/>
                        <a:t>Tak</a:t>
                      </a:r>
                      <a:endParaRPr lang="pl-PL" sz="1400"/>
                    </a:p>
                  </a:txBody>
                  <a:tcPr/>
                </a:tc>
              </a:tr>
              <a:tr h="364692">
                <a:tc>
                  <a:txBody>
                    <a:bodyPr/>
                    <a:lstStyle/>
                    <a:p>
                      <a:r>
                        <a:rPr lang="pl-PL" sz="1400" smtClean="0"/>
                        <a:t>DAEMON Tools 4.09</a:t>
                      </a:r>
                      <a:endParaRPr lang="pl-PL" sz="1400"/>
                    </a:p>
                  </a:txBody>
                  <a:tcPr/>
                </a:tc>
                <a:tc>
                  <a:txBody>
                    <a:bodyPr/>
                    <a:lstStyle/>
                    <a:p>
                      <a:r>
                        <a:rPr lang="pl-PL" sz="1400" smtClean="0"/>
                        <a:t>Tak</a:t>
                      </a:r>
                      <a:endParaRPr lang="pl-PL" sz="1400"/>
                    </a:p>
                  </a:txBody>
                  <a:tcPr/>
                </a:tc>
                <a:tc>
                  <a:txBody>
                    <a:bodyPr/>
                    <a:lstStyle/>
                    <a:p>
                      <a:r>
                        <a:rPr lang="pl-PL" sz="1400" smtClean="0"/>
                        <a:t>Brak</a:t>
                      </a:r>
                      <a:endParaRPr lang="pl-PL" sz="1400"/>
                    </a:p>
                  </a:txBody>
                  <a:tcPr/>
                </a:tc>
                <a:tc>
                  <a:txBody>
                    <a:bodyPr/>
                    <a:lstStyle/>
                    <a:p>
                      <a:r>
                        <a:rPr lang="pl-PL" sz="1400" smtClean="0"/>
                        <a:t>Brak</a:t>
                      </a:r>
                      <a:endParaRPr lang="pl-PL" sz="1400"/>
                    </a:p>
                  </a:txBody>
                  <a:tcPr/>
                </a:tc>
              </a:tr>
            </a:tbl>
          </a:graphicData>
        </a:graphic>
      </p:graphicFrame>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Przykłady 64-bitowych systemów</a:t>
            </a:r>
            <a:endParaRPr lang="pl-PL"/>
          </a:p>
        </p:txBody>
      </p:sp>
      <p:sp>
        <p:nvSpPr>
          <p:cNvPr id="3" name="Symbol zastępczy zawartości 2"/>
          <p:cNvSpPr>
            <a:spLocks noGrp="1"/>
          </p:cNvSpPr>
          <p:nvPr>
            <p:ph idx="1"/>
          </p:nvPr>
        </p:nvSpPr>
        <p:spPr>
          <a:xfrm>
            <a:off x="304800" y="1554163"/>
            <a:ext cx="8410604" cy="4525962"/>
          </a:xfrm>
        </p:spPr>
        <p:txBody>
          <a:bodyPr>
            <a:normAutofit/>
          </a:bodyPr>
          <a:lstStyle/>
          <a:p>
            <a:r>
              <a:rPr lang="pl-PL" smtClean="0"/>
              <a:t>Dystrybucje Linuksa</a:t>
            </a:r>
          </a:p>
          <a:p>
            <a:pPr lvl="1"/>
            <a:r>
              <a:rPr lang="pl-PL" smtClean="0"/>
              <a:t>Wersja 32- i 64-bitowa na jednej płycie DVD</a:t>
            </a:r>
          </a:p>
          <a:p>
            <a:pPr lvl="2"/>
            <a:r>
              <a:rPr lang="pl-PL" smtClean="0"/>
              <a:t>SUSE, </a:t>
            </a:r>
            <a:r>
              <a:rPr lang="pl-PL" err="1" smtClean="0"/>
              <a:t>Mandriva</a:t>
            </a:r>
            <a:r>
              <a:rPr lang="pl-PL" smtClean="0"/>
              <a:t>, </a:t>
            </a:r>
            <a:r>
              <a:rPr lang="pl-PL" err="1" smtClean="0"/>
              <a:t>Debian</a:t>
            </a:r>
            <a:endParaRPr lang="pl-PL" smtClean="0"/>
          </a:p>
          <a:p>
            <a:pPr lvl="1"/>
            <a:r>
              <a:rPr lang="pl-PL" smtClean="0"/>
              <a:t>Wersja 64-bitowa wydana oddzielnie</a:t>
            </a:r>
          </a:p>
          <a:p>
            <a:pPr lvl="2"/>
            <a:r>
              <a:rPr lang="pl-PL" smtClean="0"/>
              <a:t>Fedora, </a:t>
            </a:r>
            <a:r>
              <a:rPr lang="pl-PL" err="1" smtClean="0"/>
              <a:t>Ubuntu</a:t>
            </a:r>
            <a:endParaRPr lang="pl-PL" smtClean="0"/>
          </a:p>
        </p:txBody>
      </p:sp>
      <p:pic>
        <p:nvPicPr>
          <p:cNvPr id="5" name="Obraz 4" descr="tux.png"/>
          <p:cNvPicPr>
            <a:picLocks noChangeAspect="1"/>
          </p:cNvPicPr>
          <p:nvPr/>
        </p:nvPicPr>
        <p:blipFill>
          <a:blip r:embed="rId3"/>
          <a:stretch>
            <a:fillRect/>
          </a:stretch>
        </p:blipFill>
        <p:spPr>
          <a:xfrm>
            <a:off x="5643570" y="2857496"/>
            <a:ext cx="3181350" cy="3743325"/>
          </a:xfrm>
          <a:prstGeom prst="rect">
            <a:avLst/>
          </a:prstGeo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73</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Przykłady 64-bitowych systemów</a:t>
            </a:r>
            <a:endParaRPr lang="pl-PL"/>
          </a:p>
        </p:txBody>
      </p:sp>
      <p:sp>
        <p:nvSpPr>
          <p:cNvPr id="3" name="Symbol zastępczy zawartości 2"/>
          <p:cNvSpPr>
            <a:spLocks noGrp="1"/>
          </p:cNvSpPr>
          <p:nvPr>
            <p:ph idx="1"/>
          </p:nvPr>
        </p:nvSpPr>
        <p:spPr>
          <a:xfrm>
            <a:off x="304800" y="1554163"/>
            <a:ext cx="8410604" cy="3875101"/>
          </a:xfrm>
        </p:spPr>
        <p:txBody>
          <a:bodyPr>
            <a:normAutofit fontScale="70000" lnSpcReduction="20000"/>
          </a:bodyPr>
          <a:lstStyle/>
          <a:p>
            <a:r>
              <a:rPr lang="pl-PL" smtClean="0"/>
              <a:t>x86-64</a:t>
            </a:r>
          </a:p>
          <a:p>
            <a:pPr lvl="1">
              <a:buFont typeface="Wingdings 2" pitchFamily="18" charset="2"/>
              <a:buChar char=""/>
            </a:pPr>
            <a:r>
              <a:rPr lang="pl-PL" smtClean="0"/>
              <a:t>znakomita większość</a:t>
            </a:r>
          </a:p>
          <a:p>
            <a:pPr lvl="1">
              <a:buFont typeface="Wingdings 2" pitchFamily="18" charset="2"/>
              <a:buChar char=""/>
            </a:pPr>
            <a:r>
              <a:rPr lang="pl-PL" smtClean="0"/>
              <a:t>brak: Ark, DSL, </a:t>
            </a:r>
            <a:r>
              <a:rPr lang="pl-PL" err="1" smtClean="0"/>
              <a:t>Knoppix</a:t>
            </a:r>
            <a:r>
              <a:rPr lang="pl-PL" smtClean="0"/>
              <a:t>, </a:t>
            </a:r>
            <a:r>
              <a:rPr lang="pl-PL" err="1" smtClean="0"/>
              <a:t>PCLinuxOS</a:t>
            </a:r>
            <a:r>
              <a:rPr lang="pl-PL" smtClean="0"/>
              <a:t>, </a:t>
            </a:r>
            <a:r>
              <a:rPr lang="pl-PL" err="1" smtClean="0"/>
              <a:t>Slackware</a:t>
            </a:r>
            <a:r>
              <a:rPr lang="pl-PL" smtClean="0"/>
              <a:t>, </a:t>
            </a:r>
            <a:r>
              <a:rPr lang="pl-PL" err="1" smtClean="0"/>
              <a:t>Xandros</a:t>
            </a:r>
            <a:endParaRPr lang="pl-PL" smtClean="0"/>
          </a:p>
          <a:p>
            <a:r>
              <a:rPr lang="pl-PL" smtClean="0"/>
              <a:t>IA-64</a:t>
            </a:r>
          </a:p>
          <a:p>
            <a:pPr lvl="1">
              <a:buFont typeface="Wingdings 2" pitchFamily="18" charset="2"/>
              <a:buChar char=""/>
            </a:pPr>
            <a:r>
              <a:rPr lang="pl-PL" err="1" smtClean="0"/>
              <a:t>Debian</a:t>
            </a:r>
            <a:r>
              <a:rPr lang="pl-PL" smtClean="0"/>
              <a:t>, </a:t>
            </a:r>
            <a:r>
              <a:rPr lang="pl-PL" err="1" smtClean="0"/>
              <a:t>Gentoo</a:t>
            </a:r>
            <a:r>
              <a:rPr lang="pl-PL" smtClean="0"/>
              <a:t>, Red </a:t>
            </a:r>
            <a:r>
              <a:rPr lang="pl-PL" err="1" smtClean="0"/>
              <a:t>Hat</a:t>
            </a:r>
            <a:r>
              <a:rPr lang="pl-PL" smtClean="0"/>
              <a:t>, SUSE, </a:t>
            </a:r>
            <a:r>
              <a:rPr lang="pl-PL" err="1" smtClean="0"/>
              <a:t>Ubuntu</a:t>
            </a:r>
            <a:r>
              <a:rPr lang="pl-PL" smtClean="0"/>
              <a:t>, </a:t>
            </a:r>
            <a:r>
              <a:rPr lang="pl-PL" err="1" smtClean="0"/>
              <a:t>CentOS</a:t>
            </a:r>
            <a:endParaRPr lang="pl-PL" smtClean="0"/>
          </a:p>
          <a:p>
            <a:r>
              <a:rPr lang="pl-PL" smtClean="0"/>
              <a:t>PPC64</a:t>
            </a:r>
          </a:p>
          <a:p>
            <a:pPr lvl="1">
              <a:buFont typeface="Wingdings 2" pitchFamily="18" charset="2"/>
              <a:buChar char=""/>
            </a:pPr>
            <a:r>
              <a:rPr lang="pl-PL" err="1" smtClean="0"/>
              <a:t>Debian</a:t>
            </a:r>
            <a:r>
              <a:rPr lang="pl-PL" smtClean="0"/>
              <a:t>, </a:t>
            </a:r>
            <a:r>
              <a:rPr lang="pl-PL" err="1" smtClean="0"/>
              <a:t>Gentoo</a:t>
            </a:r>
            <a:r>
              <a:rPr lang="pl-PL" smtClean="0"/>
              <a:t>, Red </a:t>
            </a:r>
            <a:r>
              <a:rPr lang="pl-PL" err="1" smtClean="0"/>
              <a:t>Hat</a:t>
            </a:r>
            <a:r>
              <a:rPr lang="pl-PL" smtClean="0"/>
              <a:t>, SUSE, </a:t>
            </a:r>
            <a:r>
              <a:rPr lang="pl-PL" err="1" smtClean="0"/>
              <a:t>Ubuntu</a:t>
            </a:r>
            <a:r>
              <a:rPr lang="pl-PL" smtClean="0"/>
              <a:t>, Fedora</a:t>
            </a:r>
          </a:p>
          <a:p>
            <a:r>
              <a:rPr lang="pl-PL" smtClean="0"/>
              <a:t>SPARC64</a:t>
            </a:r>
          </a:p>
          <a:p>
            <a:pPr lvl="1">
              <a:buFont typeface="Wingdings 2" pitchFamily="18" charset="2"/>
              <a:buChar char=""/>
            </a:pPr>
            <a:r>
              <a:rPr lang="pl-PL" err="1" smtClean="0"/>
              <a:t>Debian</a:t>
            </a:r>
            <a:r>
              <a:rPr lang="pl-PL" smtClean="0"/>
              <a:t>, </a:t>
            </a:r>
            <a:r>
              <a:rPr lang="pl-PL" err="1" smtClean="0"/>
              <a:t>Gentoo</a:t>
            </a:r>
            <a:r>
              <a:rPr lang="pl-PL" smtClean="0"/>
              <a:t>, </a:t>
            </a:r>
            <a:r>
              <a:rPr lang="pl-PL" err="1" smtClean="0"/>
              <a:t>Ubuntu</a:t>
            </a:r>
            <a:endParaRPr lang="pl-PL" smtClean="0"/>
          </a:p>
          <a:p>
            <a:r>
              <a:rPr lang="pl-PL" err="1" smtClean="0"/>
              <a:t>Alpha</a:t>
            </a:r>
            <a:endParaRPr lang="pl-PL" smtClean="0"/>
          </a:p>
          <a:p>
            <a:pPr lvl="1">
              <a:buFont typeface="Wingdings 2" pitchFamily="18" charset="2"/>
              <a:buChar char=""/>
            </a:pPr>
            <a:r>
              <a:rPr lang="pl-PL" err="1" smtClean="0"/>
              <a:t>Debian</a:t>
            </a:r>
            <a:r>
              <a:rPr lang="pl-PL" smtClean="0"/>
              <a:t>, </a:t>
            </a:r>
            <a:r>
              <a:rPr lang="pl-PL" err="1" smtClean="0"/>
              <a:t>Gentoo</a:t>
            </a:r>
            <a:r>
              <a:rPr lang="pl-PL" smtClean="0"/>
              <a:t>, </a:t>
            </a:r>
            <a:r>
              <a:rPr lang="pl-PL" err="1" smtClean="0"/>
              <a:t>CentOS</a:t>
            </a:r>
            <a:endParaRPr lang="pl-PL" smtClean="0"/>
          </a:p>
        </p:txBody>
      </p:sp>
      <p:pic>
        <p:nvPicPr>
          <p:cNvPr id="6" name="Obraz 5" descr="ubu.png"/>
          <p:cNvPicPr>
            <a:picLocks noChangeAspect="1"/>
          </p:cNvPicPr>
          <p:nvPr/>
        </p:nvPicPr>
        <p:blipFill>
          <a:blip r:embed="rId3" cstate="print"/>
          <a:stretch>
            <a:fillRect/>
          </a:stretch>
        </p:blipFill>
        <p:spPr>
          <a:xfrm>
            <a:off x="6357950" y="4286256"/>
            <a:ext cx="2430405" cy="633103"/>
          </a:xfrm>
          <a:prstGeom prst="rect">
            <a:avLst/>
          </a:prstGeom>
        </p:spPr>
      </p:pic>
      <p:pic>
        <p:nvPicPr>
          <p:cNvPr id="7" name="Obraz 6" descr="deb.jpg"/>
          <p:cNvPicPr>
            <a:picLocks noChangeAspect="1"/>
          </p:cNvPicPr>
          <p:nvPr/>
        </p:nvPicPr>
        <p:blipFill>
          <a:blip r:embed="rId4" cstate="print"/>
          <a:stretch>
            <a:fillRect/>
          </a:stretch>
        </p:blipFill>
        <p:spPr>
          <a:xfrm>
            <a:off x="500034" y="5357826"/>
            <a:ext cx="764524" cy="1000132"/>
          </a:xfrm>
          <a:prstGeom prst="rect">
            <a:avLst/>
          </a:prstGeom>
        </p:spPr>
      </p:pic>
      <p:pic>
        <p:nvPicPr>
          <p:cNvPr id="8" name="Obraz 7" descr="fedora.png"/>
          <p:cNvPicPr>
            <a:picLocks noChangeAspect="1"/>
          </p:cNvPicPr>
          <p:nvPr/>
        </p:nvPicPr>
        <p:blipFill>
          <a:blip r:embed="rId5"/>
          <a:stretch>
            <a:fillRect/>
          </a:stretch>
        </p:blipFill>
        <p:spPr>
          <a:xfrm>
            <a:off x="6500826" y="3000372"/>
            <a:ext cx="2428892" cy="1416853"/>
          </a:xfrm>
          <a:prstGeom prst="rect">
            <a:avLst/>
          </a:prstGeom>
        </p:spPr>
      </p:pic>
      <p:pic>
        <p:nvPicPr>
          <p:cNvPr id="9" name="Obraz 8" descr="gentoo_logo.jpg"/>
          <p:cNvPicPr>
            <a:picLocks noChangeAspect="1"/>
          </p:cNvPicPr>
          <p:nvPr/>
        </p:nvPicPr>
        <p:blipFill>
          <a:blip r:embed="rId6" cstate="print"/>
          <a:stretch>
            <a:fillRect/>
          </a:stretch>
        </p:blipFill>
        <p:spPr>
          <a:xfrm>
            <a:off x="1785918" y="5357826"/>
            <a:ext cx="1071570" cy="1071570"/>
          </a:xfrm>
          <a:prstGeom prst="rect">
            <a:avLst/>
          </a:prstGeom>
        </p:spPr>
      </p:pic>
      <p:pic>
        <p:nvPicPr>
          <p:cNvPr id="10" name="Obraz 9" descr="mandriva.png"/>
          <p:cNvPicPr>
            <a:picLocks noChangeAspect="1"/>
          </p:cNvPicPr>
          <p:nvPr/>
        </p:nvPicPr>
        <p:blipFill>
          <a:blip r:embed="rId7"/>
          <a:stretch>
            <a:fillRect/>
          </a:stretch>
        </p:blipFill>
        <p:spPr>
          <a:xfrm>
            <a:off x="6286512" y="5072074"/>
            <a:ext cx="2533650" cy="647700"/>
          </a:xfrm>
          <a:prstGeom prst="rect">
            <a:avLst/>
          </a:prstGeom>
        </p:spPr>
      </p:pic>
      <p:pic>
        <p:nvPicPr>
          <p:cNvPr id="11" name="Obraz 10" descr="red_hat_logo_big.jpg"/>
          <p:cNvPicPr>
            <a:picLocks noChangeAspect="1"/>
          </p:cNvPicPr>
          <p:nvPr/>
        </p:nvPicPr>
        <p:blipFill>
          <a:blip r:embed="rId8" cstate="print"/>
          <a:stretch>
            <a:fillRect/>
          </a:stretch>
        </p:blipFill>
        <p:spPr>
          <a:xfrm>
            <a:off x="3286115" y="5357826"/>
            <a:ext cx="974155" cy="1071570"/>
          </a:xfrm>
          <a:prstGeom prst="rect">
            <a:avLst/>
          </a:prstGeom>
        </p:spPr>
      </p:pic>
      <p:pic>
        <p:nvPicPr>
          <p:cNvPr id="12" name="Obraz 11" descr="suse.png"/>
          <p:cNvPicPr>
            <a:picLocks noChangeAspect="1"/>
          </p:cNvPicPr>
          <p:nvPr/>
        </p:nvPicPr>
        <p:blipFill>
          <a:blip r:embed="rId9" cstate="print"/>
          <a:stretch>
            <a:fillRect/>
          </a:stretch>
        </p:blipFill>
        <p:spPr>
          <a:xfrm>
            <a:off x="4500562" y="5500702"/>
            <a:ext cx="1274701" cy="905569"/>
          </a:xfrm>
          <a:prstGeom prst="rect">
            <a:avLst/>
          </a:prstGeom>
        </p:spPr>
      </p:pic>
      <p:pic>
        <p:nvPicPr>
          <p:cNvPr id="13" name="Obraz 12" descr="centos.png"/>
          <p:cNvPicPr>
            <a:picLocks noChangeAspect="1"/>
          </p:cNvPicPr>
          <p:nvPr/>
        </p:nvPicPr>
        <p:blipFill>
          <a:blip r:embed="rId10"/>
          <a:stretch>
            <a:fillRect/>
          </a:stretch>
        </p:blipFill>
        <p:spPr>
          <a:xfrm>
            <a:off x="6500826" y="5929330"/>
            <a:ext cx="2221133" cy="500066"/>
          </a:xfrm>
          <a:prstGeom prst="rect">
            <a:avLst/>
          </a:prstGeom>
        </p:spPr>
      </p:pic>
      <p:sp>
        <p:nvSpPr>
          <p:cNvPr id="14" name="Symbol zastępczy numeru slajdu 13"/>
          <p:cNvSpPr>
            <a:spLocks noGrp="1"/>
          </p:cNvSpPr>
          <p:nvPr>
            <p:ph type="sldNum" sz="quarter" idx="12"/>
          </p:nvPr>
        </p:nvSpPr>
        <p:spPr/>
        <p:txBody>
          <a:bodyPr/>
          <a:lstStyle/>
          <a:p>
            <a:pPr>
              <a:defRPr/>
            </a:pPr>
            <a:fld id="{41E9182A-739A-4191-A866-EAB89E799C08}" type="slidenum">
              <a:rPr lang="en-GB" smtClean="0"/>
              <a:pPr>
                <a:defRPr/>
              </a:pPr>
              <a:t>74</a:t>
            </a:fld>
            <a:endParaRPr lang="en-GB"/>
          </a:p>
        </p:txBody>
      </p:sp>
      <p:sp>
        <p:nvSpPr>
          <p:cNvPr id="15" name="Symbol zastępczy stopki 14"/>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Przykłady 64-bitowych systemów</a:t>
            </a:r>
            <a:endParaRPr lang="pl-PL"/>
          </a:p>
        </p:txBody>
      </p:sp>
      <p:sp>
        <p:nvSpPr>
          <p:cNvPr id="3" name="Symbol zastępczy zawartości 2"/>
          <p:cNvSpPr>
            <a:spLocks noGrp="1"/>
          </p:cNvSpPr>
          <p:nvPr>
            <p:ph idx="1"/>
          </p:nvPr>
        </p:nvSpPr>
        <p:spPr>
          <a:xfrm>
            <a:off x="304800" y="1554163"/>
            <a:ext cx="5410208" cy="4232291"/>
          </a:xfrm>
        </p:spPr>
        <p:txBody>
          <a:bodyPr>
            <a:normAutofit fontScale="77500" lnSpcReduction="20000"/>
          </a:bodyPr>
          <a:lstStyle/>
          <a:p>
            <a:r>
              <a:rPr lang="pl-PL" err="1" smtClean="0"/>
              <a:t>Ubuntu</a:t>
            </a:r>
            <a:r>
              <a:rPr lang="pl-PL" smtClean="0"/>
              <a:t> 8.10 64-bit</a:t>
            </a:r>
          </a:p>
          <a:p>
            <a:pPr lvl="1"/>
            <a:r>
              <a:rPr lang="pl-PL" smtClean="0"/>
              <a:t>Do niedawna wiele problemów z niektórymi aplikacjami</a:t>
            </a:r>
          </a:p>
          <a:p>
            <a:pPr lvl="1"/>
            <a:r>
              <a:rPr lang="pl-PL" smtClean="0"/>
              <a:t>Dziś większość działa bezproblemowo</a:t>
            </a:r>
          </a:p>
          <a:p>
            <a:pPr lvl="1"/>
            <a:r>
              <a:rPr lang="pl-PL" smtClean="0"/>
              <a:t>Wszystko, co potrzebne, w paczkach </a:t>
            </a:r>
            <a:r>
              <a:rPr lang="pl-PL" smtClean="0">
                <a:latin typeface="Courier New" pitchFamily="49" charset="0"/>
                <a:cs typeface="Courier New" pitchFamily="49" charset="0"/>
              </a:rPr>
              <a:t>w64codecs i</a:t>
            </a:r>
            <a:r>
              <a:rPr lang="pl-PL" smtClean="0"/>
              <a:t> </a:t>
            </a:r>
            <a:r>
              <a:rPr lang="pl-PL" err="1" smtClean="0">
                <a:latin typeface="Courier New" pitchFamily="49" charset="0"/>
                <a:cs typeface="Courier New" pitchFamily="49" charset="0"/>
              </a:rPr>
              <a:t>ubuntu-restricted-extras</a:t>
            </a:r>
            <a:endParaRPr lang="pl-PL" smtClean="0">
              <a:latin typeface="Courier New" pitchFamily="49" charset="0"/>
              <a:cs typeface="Courier New" pitchFamily="49" charset="0"/>
            </a:endParaRPr>
          </a:p>
          <a:p>
            <a:pPr lvl="2"/>
            <a:r>
              <a:rPr lang="pl-PL" smtClean="0"/>
              <a:t>Nawet </a:t>
            </a:r>
            <a:r>
              <a:rPr lang="pl-PL" err="1" smtClean="0"/>
              <a:t>Flash</a:t>
            </a:r>
            <a:r>
              <a:rPr lang="pl-PL" smtClean="0"/>
              <a:t> i Java</a:t>
            </a:r>
          </a:p>
          <a:p>
            <a:pPr lvl="1"/>
            <a:r>
              <a:rPr lang="pl-PL" smtClean="0"/>
              <a:t>Ale różnie bywa, wiele zależy od sprzętu</a:t>
            </a:r>
          </a:p>
          <a:p>
            <a:pPr lvl="1"/>
            <a:r>
              <a:rPr lang="pl-PL" smtClean="0"/>
              <a:t>Wielka baza paczek .</a:t>
            </a:r>
            <a:r>
              <a:rPr lang="pl-PL" err="1" smtClean="0"/>
              <a:t>deb</a:t>
            </a:r>
            <a:r>
              <a:rPr lang="pl-PL" smtClean="0"/>
              <a:t> w repozytoriach </a:t>
            </a:r>
            <a:r>
              <a:rPr lang="pl-PL" err="1" smtClean="0"/>
              <a:t>Debiana</a:t>
            </a:r>
            <a:endParaRPr lang="pl-PL" smtClean="0"/>
          </a:p>
        </p:txBody>
      </p:sp>
      <p:pic>
        <p:nvPicPr>
          <p:cNvPr id="5" name="Obraz 4" descr="intrepid.jpg"/>
          <p:cNvPicPr>
            <a:picLocks noChangeAspect="1"/>
          </p:cNvPicPr>
          <p:nvPr/>
        </p:nvPicPr>
        <p:blipFill>
          <a:blip r:embed="rId3" cstate="print"/>
          <a:stretch>
            <a:fillRect/>
          </a:stretch>
        </p:blipFill>
        <p:spPr>
          <a:xfrm>
            <a:off x="5000627" y="3429000"/>
            <a:ext cx="3886227" cy="2428892"/>
          </a:xfrm>
          <a:prstGeom prst="rect">
            <a:avLst/>
          </a:prstGeo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75</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376222"/>
            <a:ext cx="8686800" cy="838200"/>
          </a:xfrm>
        </p:spPr>
        <p:txBody>
          <a:bodyPr/>
          <a:lstStyle/>
          <a:p>
            <a:pPr algn="ctr"/>
            <a:r>
              <a:rPr lang="pl-PL" smtClean="0"/>
              <a:t>Ciekawostki</a:t>
            </a:r>
            <a:endParaRPr lang="pl-PL"/>
          </a:p>
        </p:txBody>
      </p:sp>
      <p:sp>
        <p:nvSpPr>
          <p:cNvPr id="3" name="Symbol zastępczy zawartości 2"/>
          <p:cNvSpPr>
            <a:spLocks noGrp="1"/>
          </p:cNvSpPr>
          <p:nvPr>
            <p:ph idx="1"/>
          </p:nvPr>
        </p:nvSpPr>
        <p:spPr>
          <a:xfrm>
            <a:off x="285720" y="2857496"/>
            <a:ext cx="8410604" cy="3160721"/>
          </a:xfrm>
        </p:spPr>
        <p:txBody>
          <a:bodyPr>
            <a:normAutofit/>
          </a:bodyPr>
          <a:lstStyle/>
          <a:p>
            <a:r>
              <a:rPr lang="pl-PL" sz="2400" smtClean="0"/>
              <a:t>Problem roku 2038</a:t>
            </a:r>
          </a:p>
          <a:p>
            <a:pPr lvl="1"/>
            <a:r>
              <a:rPr lang="pl-PL" sz="2000" smtClean="0"/>
              <a:t>Czas w komputerach = liczba sekund od 01.01.1970, 00:00</a:t>
            </a:r>
          </a:p>
          <a:p>
            <a:pPr lvl="1"/>
            <a:r>
              <a:rPr lang="pl-PL" sz="2000" smtClean="0"/>
              <a:t>32 bity wystarczą tylko na daty do 19.01.2038, 03:14</a:t>
            </a:r>
          </a:p>
          <a:p>
            <a:r>
              <a:rPr lang="pl-PL" sz="2400" smtClean="0"/>
              <a:t>Systemy 128-bitowe?</a:t>
            </a:r>
          </a:p>
          <a:p>
            <a:pPr lvl="1"/>
            <a:r>
              <a:rPr lang="pl-PL" sz="2000" smtClean="0"/>
              <a:t>Raczej jeszcze długo nie będą potrzebne</a:t>
            </a:r>
          </a:p>
          <a:p>
            <a:pPr lvl="1"/>
            <a:r>
              <a:rPr lang="pl-PL" sz="2000" smtClean="0"/>
              <a:t>„Era 128 bitów” = 7. generacja konsoli</a:t>
            </a:r>
          </a:p>
          <a:p>
            <a:pPr lvl="2"/>
            <a:r>
              <a:rPr lang="pl-PL" sz="1800" smtClean="0"/>
              <a:t>128 bitów to chwyt marketingowy</a:t>
            </a:r>
          </a:p>
          <a:p>
            <a:pPr lvl="2"/>
            <a:r>
              <a:rPr lang="pl-PL" sz="1800" smtClean="0"/>
              <a:t>Procesory nadal 32- lub 64-bitowe, ale występują operacje na 128 bitach</a:t>
            </a:r>
          </a:p>
          <a:p>
            <a:pPr lvl="1"/>
            <a:endParaRPr lang="pl-PL" sz="2000"/>
          </a:p>
        </p:txBody>
      </p:sp>
      <p:pic>
        <p:nvPicPr>
          <p:cNvPr id="5" name="Obraz 4" descr="Year_2038_problem.gif"/>
          <p:cNvPicPr>
            <a:picLocks noChangeAspect="1"/>
          </p:cNvPicPr>
          <p:nvPr/>
        </p:nvPicPr>
        <p:blipFill>
          <a:blip r:embed="rId3"/>
          <a:stretch>
            <a:fillRect/>
          </a:stretch>
        </p:blipFill>
        <p:spPr>
          <a:xfrm>
            <a:off x="4143372" y="1643050"/>
            <a:ext cx="3810000" cy="1238250"/>
          </a:xfrm>
          <a:prstGeom prst="rect">
            <a:avLst/>
          </a:prstGeom>
        </p:spPr>
      </p:pic>
      <p:sp>
        <p:nvSpPr>
          <p:cNvPr id="6" name="Symbol zastępczy numeru slajdu 5"/>
          <p:cNvSpPr>
            <a:spLocks noGrp="1"/>
          </p:cNvSpPr>
          <p:nvPr>
            <p:ph type="sldNum" sz="quarter" idx="12"/>
          </p:nvPr>
        </p:nvSpPr>
        <p:spPr/>
        <p:txBody>
          <a:bodyPr/>
          <a:lstStyle/>
          <a:p>
            <a:pPr>
              <a:defRPr/>
            </a:pPr>
            <a:fld id="{41E9182A-739A-4191-A866-EAB89E799C08}" type="slidenum">
              <a:rPr lang="en-GB" smtClean="0"/>
              <a:pPr>
                <a:defRPr/>
              </a:pPr>
              <a:t>76</a:t>
            </a:fld>
            <a:endParaRPr lang="en-GB"/>
          </a:p>
        </p:txBody>
      </p:sp>
      <p:sp>
        <p:nvSpPr>
          <p:cNvPr id="7" name="Symbol zastępczy stopki 6"/>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smtClean="0"/>
              <a:t>Dziękujemy za uwagę! </a:t>
            </a:r>
            <a:r>
              <a:rPr lang="pl-PL" smtClean="0">
                <a:sym typeface="Wingdings" pitchFamily="2" charset="2"/>
              </a:rPr>
              <a:t></a:t>
            </a:r>
            <a:endParaRPr lang="pl-PL"/>
          </a:p>
        </p:txBody>
      </p:sp>
      <p:sp>
        <p:nvSpPr>
          <p:cNvPr id="3" name="Podtytuł 2"/>
          <p:cNvSpPr>
            <a:spLocks noGrp="1"/>
          </p:cNvSpPr>
          <p:nvPr>
            <p:ph type="subTitle" idx="1"/>
          </p:nvPr>
        </p:nvSpPr>
        <p:spPr/>
        <p:txBody>
          <a:bodyPr/>
          <a:lstStyle/>
          <a:p>
            <a:r>
              <a:rPr lang="pl-PL" smtClean="0"/>
              <a:t>Czy są jakieś pytania</a:t>
            </a:r>
            <a:r>
              <a:rPr lang="pl-PL" sz="6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pl-PL"/>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mtClean="0"/>
              <a:t>Bibliografia</a:t>
            </a:r>
            <a:endParaRPr lang="pl-PL"/>
          </a:p>
        </p:txBody>
      </p:sp>
      <p:sp>
        <p:nvSpPr>
          <p:cNvPr id="3" name="Symbol zastępczy zawartości 2"/>
          <p:cNvSpPr>
            <a:spLocks noGrp="1"/>
          </p:cNvSpPr>
          <p:nvPr>
            <p:ph idx="1"/>
          </p:nvPr>
        </p:nvSpPr>
        <p:spPr/>
        <p:txBody>
          <a:bodyPr>
            <a:normAutofit/>
          </a:bodyPr>
          <a:lstStyle/>
          <a:p>
            <a:r>
              <a:rPr lang="pl-PL" sz="1800" dirty="0" smtClean="0"/>
              <a:t>Wieloprzetwarzanie</a:t>
            </a:r>
          </a:p>
          <a:p>
            <a:pPr lvl="1"/>
            <a:r>
              <a:rPr lang="pl-PL" sz="1600" u="sng" dirty="0" smtClean="0">
                <a:solidFill>
                  <a:srgbClr val="C00000"/>
                </a:solidFill>
              </a:rPr>
              <a:t>http://pl.wikipedia.org/wiki/Prawo_Moore%27a </a:t>
            </a:r>
          </a:p>
          <a:p>
            <a:pPr lvl="1"/>
            <a:r>
              <a:rPr lang="pl-PL" sz="1600" u="sng" dirty="0" smtClean="0">
                <a:solidFill>
                  <a:srgbClr val="C00000"/>
                </a:solidFill>
                <a:hlinkClick r:id="rId2"/>
              </a:rPr>
              <a:t>http://pl.wikipedia.org/wiki/Playstation_3</a:t>
            </a:r>
            <a:endParaRPr lang="pl-PL" sz="1600" u="sng" dirty="0" smtClean="0">
              <a:solidFill>
                <a:srgbClr val="C00000"/>
              </a:solidFill>
            </a:endParaRPr>
          </a:p>
          <a:p>
            <a:pPr lvl="1"/>
            <a:r>
              <a:rPr lang="pl-PL" sz="1600" u="sng" dirty="0" smtClean="0">
                <a:solidFill>
                  <a:srgbClr val="C00000"/>
                </a:solidFill>
                <a:hlinkClick r:id="rId3"/>
              </a:rPr>
              <a:t>http://bravo.ce.uniroma2.it/</a:t>
            </a:r>
            <a:r>
              <a:rPr lang="pl-PL" sz="1600" u="sng" dirty="0" err="1" smtClean="0">
                <a:solidFill>
                  <a:srgbClr val="C00000"/>
                </a:solidFill>
                <a:hlinkClick r:id="rId3"/>
              </a:rPr>
              <a:t>techreps</a:t>
            </a:r>
            <a:r>
              <a:rPr lang="pl-PL" sz="1600" u="sng" dirty="0" smtClean="0">
                <a:solidFill>
                  <a:srgbClr val="C00000"/>
                </a:solidFill>
                <a:hlinkClick r:id="rId3"/>
              </a:rPr>
              <a:t>/sprgtv_tr001.pdf</a:t>
            </a:r>
            <a:endParaRPr lang="pl-PL" sz="1600" u="sng" dirty="0" smtClean="0">
              <a:solidFill>
                <a:srgbClr val="C00000"/>
              </a:solidFill>
            </a:endParaRPr>
          </a:p>
          <a:p>
            <a:pPr lvl="1"/>
            <a:r>
              <a:rPr lang="pl-PL" sz="1600" u="sng" dirty="0" smtClean="0">
                <a:solidFill>
                  <a:srgbClr val="C00000"/>
                </a:solidFill>
                <a:hlinkClick r:id="rId4"/>
              </a:rPr>
              <a:t>http://www.embedded-control-europe.com/c_ece_knowhow/719/ecedec05p32.pdf</a:t>
            </a:r>
            <a:endParaRPr lang="pl-PL" sz="1600" u="sng" dirty="0" smtClean="0">
              <a:solidFill>
                <a:srgbClr val="C00000"/>
              </a:solidFill>
            </a:endParaRPr>
          </a:p>
          <a:p>
            <a:pPr lvl="1"/>
            <a:r>
              <a:rPr lang="pl-PL" sz="1600" u="sng" dirty="0" smtClean="0">
                <a:solidFill>
                  <a:srgbClr val="C00000"/>
                </a:solidFill>
                <a:hlinkClick r:id="rId5"/>
              </a:rPr>
              <a:t>http://rainbow.mimuw.edu.pl/SO/Projekt04-05/temat4-g5/</a:t>
            </a:r>
            <a:endParaRPr lang="pl-PL" sz="1600" u="sng" dirty="0" smtClean="0">
              <a:solidFill>
                <a:srgbClr val="C00000"/>
              </a:solidFill>
            </a:endParaRPr>
          </a:p>
          <a:p>
            <a:pPr lvl="1"/>
            <a:r>
              <a:rPr lang="pl-PL" sz="1600" u="sng" dirty="0" smtClean="0">
                <a:solidFill>
                  <a:srgbClr val="C00000"/>
                </a:solidFill>
              </a:rPr>
              <a:t>http://www.kernel-traffic.org/kernel-traffic/topics/Hyperthreading.html </a:t>
            </a:r>
          </a:p>
          <a:p>
            <a:pPr lvl="1"/>
            <a:r>
              <a:rPr lang="pl-PL" sz="1600" u="sng" dirty="0" smtClean="0">
                <a:solidFill>
                  <a:srgbClr val="C00000"/>
                </a:solidFill>
                <a:hlinkClick r:id="rId6"/>
              </a:rPr>
              <a:t>http://pl.wikipedia.org/wiki/Prawo_Amdahla</a:t>
            </a:r>
            <a:endParaRPr lang="pl-PL" sz="1600" u="sng" dirty="0" smtClean="0">
              <a:solidFill>
                <a:srgbClr val="C00000"/>
              </a:solidFill>
            </a:endParaRPr>
          </a:p>
          <a:p>
            <a:pPr lvl="1"/>
            <a:r>
              <a:rPr lang="pl-PL" sz="1600" u="sng" dirty="0" smtClean="0">
                <a:solidFill>
                  <a:srgbClr val="C00000"/>
                </a:solidFill>
              </a:rPr>
              <a:t>http://www.tomshardware.pl/cpu/20050509/cual_core_athlon-13.html#opengl</a:t>
            </a:r>
          </a:p>
          <a:p>
            <a:pPr lvl="1"/>
            <a:endParaRPr lang="pl-PL" dirty="0" smtClean="0"/>
          </a:p>
          <a:p>
            <a:pPr lvl="1"/>
            <a:endParaRPr lang="pl-PL" dirty="0" smtClean="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78</a:t>
            </a:fld>
            <a:endParaRPr lang="en-GB"/>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mtClean="0"/>
              <a:t>Bibliografia</a:t>
            </a:r>
            <a:endParaRPr lang="pl-PL"/>
          </a:p>
        </p:txBody>
      </p:sp>
      <p:sp>
        <p:nvSpPr>
          <p:cNvPr id="3" name="Symbol zastępczy zawartości 2"/>
          <p:cNvSpPr>
            <a:spLocks noGrp="1"/>
          </p:cNvSpPr>
          <p:nvPr>
            <p:ph idx="1"/>
          </p:nvPr>
        </p:nvSpPr>
        <p:spPr/>
        <p:txBody>
          <a:bodyPr>
            <a:normAutofit/>
          </a:bodyPr>
          <a:lstStyle/>
          <a:p>
            <a:r>
              <a:rPr lang="pl-PL" sz="1800" dirty="0" smtClean="0"/>
              <a:t>Wieloprzetwarzanie</a:t>
            </a:r>
          </a:p>
          <a:p>
            <a:pPr lvl="1"/>
            <a:r>
              <a:rPr lang="pl-PL" sz="1600" u="sng" dirty="0" smtClean="0">
                <a:solidFill>
                  <a:srgbClr val="C00000"/>
                </a:solidFill>
              </a:rPr>
              <a:t>http://pl.wikipedia.org/wiki/Prawo_Moore%27a </a:t>
            </a:r>
          </a:p>
          <a:p>
            <a:pPr lvl="1"/>
            <a:r>
              <a:rPr lang="pl-PL" sz="1600" u="sng" dirty="0" smtClean="0">
                <a:solidFill>
                  <a:srgbClr val="C00000"/>
                </a:solidFill>
                <a:hlinkClick r:id="rId2"/>
              </a:rPr>
              <a:t>http://pl.wikipedia.org/wiki/Playstation_3</a:t>
            </a:r>
            <a:endParaRPr lang="pl-PL" sz="1600" u="sng" dirty="0" smtClean="0">
              <a:solidFill>
                <a:srgbClr val="C00000"/>
              </a:solidFill>
            </a:endParaRPr>
          </a:p>
          <a:p>
            <a:pPr lvl="1"/>
            <a:r>
              <a:rPr lang="pl-PL" sz="1600" u="sng" dirty="0" smtClean="0">
                <a:solidFill>
                  <a:srgbClr val="C00000"/>
                </a:solidFill>
                <a:hlinkClick r:id="rId3"/>
              </a:rPr>
              <a:t>http://bravo.ce.uniroma2.it/</a:t>
            </a:r>
            <a:r>
              <a:rPr lang="pl-PL" sz="1600" u="sng" dirty="0" err="1" smtClean="0">
                <a:solidFill>
                  <a:srgbClr val="C00000"/>
                </a:solidFill>
                <a:hlinkClick r:id="rId3"/>
              </a:rPr>
              <a:t>techreps</a:t>
            </a:r>
            <a:r>
              <a:rPr lang="pl-PL" sz="1600" u="sng" dirty="0" smtClean="0">
                <a:solidFill>
                  <a:srgbClr val="C00000"/>
                </a:solidFill>
                <a:hlinkClick r:id="rId3"/>
              </a:rPr>
              <a:t>/sprgtv_tr001.pdf</a:t>
            </a:r>
            <a:endParaRPr lang="pl-PL" sz="1600" u="sng" dirty="0" smtClean="0">
              <a:solidFill>
                <a:srgbClr val="C00000"/>
              </a:solidFill>
            </a:endParaRPr>
          </a:p>
          <a:p>
            <a:pPr lvl="1"/>
            <a:r>
              <a:rPr lang="pl-PL" sz="1600" u="sng" dirty="0" smtClean="0">
                <a:solidFill>
                  <a:srgbClr val="C00000"/>
                </a:solidFill>
                <a:hlinkClick r:id="rId4"/>
              </a:rPr>
              <a:t>http://www.embedded-control-europe.com/c_ece_knowhow/719/ecedec05p32.pdf</a:t>
            </a:r>
            <a:endParaRPr lang="pl-PL" sz="1600" u="sng" dirty="0" smtClean="0">
              <a:solidFill>
                <a:srgbClr val="C00000"/>
              </a:solidFill>
            </a:endParaRPr>
          </a:p>
          <a:p>
            <a:pPr lvl="1"/>
            <a:r>
              <a:rPr lang="pl-PL" sz="1600" u="sng" dirty="0" smtClean="0">
                <a:solidFill>
                  <a:srgbClr val="C00000"/>
                </a:solidFill>
                <a:hlinkClick r:id="rId5"/>
              </a:rPr>
              <a:t>http://rainbow.mimuw.edu.pl/SO/Projekt04-05/temat4-g5/</a:t>
            </a:r>
            <a:endParaRPr lang="pl-PL" sz="1600" u="sng" dirty="0" smtClean="0">
              <a:solidFill>
                <a:srgbClr val="C00000"/>
              </a:solidFill>
            </a:endParaRPr>
          </a:p>
          <a:p>
            <a:pPr lvl="1"/>
            <a:r>
              <a:rPr lang="pl-PL" sz="1600" u="sng" dirty="0" smtClean="0">
                <a:solidFill>
                  <a:srgbClr val="C00000"/>
                </a:solidFill>
              </a:rPr>
              <a:t>http://www.kernel-traffic.org/kernel-traffic/topics/Hyperthreading.html </a:t>
            </a:r>
          </a:p>
          <a:p>
            <a:pPr lvl="1"/>
            <a:r>
              <a:rPr lang="pl-PL" sz="1600" u="sng" dirty="0" smtClean="0">
                <a:solidFill>
                  <a:srgbClr val="C00000"/>
                </a:solidFill>
                <a:hlinkClick r:id="rId6"/>
              </a:rPr>
              <a:t>http://pl.wikipedia.org/wiki/Prawo_Amdahla</a:t>
            </a:r>
            <a:endParaRPr lang="pl-PL" sz="1600" u="sng" dirty="0" smtClean="0">
              <a:solidFill>
                <a:srgbClr val="C00000"/>
              </a:solidFill>
            </a:endParaRPr>
          </a:p>
          <a:p>
            <a:pPr lvl="1"/>
            <a:r>
              <a:rPr lang="pl-PL" sz="1600" u="sng" dirty="0" smtClean="0">
                <a:solidFill>
                  <a:srgbClr val="C00000"/>
                </a:solidFill>
              </a:rPr>
              <a:t>http://www.tomshardware.pl/cpu/20050509/cual_core_athlon-13.html#opengl</a:t>
            </a:r>
          </a:p>
          <a:p>
            <a:pPr lvl="1"/>
            <a:endParaRPr lang="pl-PL" dirty="0" smtClean="0"/>
          </a:p>
          <a:p>
            <a:pPr lvl="1"/>
            <a:endParaRPr lang="pl-PL" dirty="0" smtClean="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79</a:t>
            </a:fld>
            <a:endParaRPr lang="en-GB"/>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304800" y="376222"/>
            <a:ext cx="8686800" cy="838200"/>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2 </a:t>
            </a:r>
            <a:r>
              <a:rPr lang="en-GB" smtClean="0">
                <a:sym typeface="Wingdings 2"/>
              </a:rPr>
              <a:t></a:t>
            </a:r>
            <a:r>
              <a:rPr lang="en-GB" smtClean="0"/>
              <a:t> </a:t>
            </a:r>
            <a:r>
              <a:rPr lang="en-GB"/>
              <a:t>2 = 4</a:t>
            </a:r>
          </a:p>
        </p:txBody>
      </p:sp>
      <p:pic>
        <p:nvPicPr>
          <p:cNvPr id="12290" name="Picture 2"/>
          <p:cNvPicPr>
            <a:picLocks noChangeAspect="1" noChangeArrowheads="1"/>
          </p:cNvPicPr>
          <p:nvPr/>
        </p:nvPicPr>
        <p:blipFill>
          <a:blip r:embed="rId3"/>
          <a:srcRect/>
          <a:stretch>
            <a:fillRect/>
          </a:stretch>
        </p:blipFill>
        <p:spPr bwMode="auto">
          <a:xfrm>
            <a:off x="1357290" y="1439863"/>
            <a:ext cx="3571900" cy="4646612"/>
          </a:xfrm>
          <a:prstGeom prst="rect">
            <a:avLst/>
          </a:prstGeom>
          <a:noFill/>
          <a:ln w="9525">
            <a:noFill/>
            <a:round/>
            <a:headEnd/>
            <a:tailEnd/>
          </a:ln>
          <a:effectLst/>
        </p:spPr>
      </p:pic>
      <p:sp>
        <p:nvSpPr>
          <p:cNvPr id="12291" name="Text Box 3"/>
          <p:cNvSpPr txBox="1">
            <a:spLocks noChangeArrowheads="1"/>
          </p:cNvSpPr>
          <p:nvPr/>
        </p:nvSpPr>
        <p:spPr bwMode="auto">
          <a:xfrm>
            <a:off x="5759450" y="2160588"/>
            <a:ext cx="2879725" cy="2339975"/>
          </a:xfrm>
          <a:prstGeom prst="rect">
            <a:avLst/>
          </a:prstGeom>
          <a:noFill/>
          <a:ln w="9525">
            <a:noFill/>
            <a:round/>
            <a:headEnd/>
            <a:tailEnd/>
          </a:ln>
          <a:effectLst/>
        </p:spPr>
        <p:txBody>
          <a:bodyPr lIns="90000" tIns="45000" rIns="90000" bIns="450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latin typeface="+mn-lt"/>
                <a:ea typeface="msmincho" charset="0"/>
                <a:cs typeface="msmincho" charset="0"/>
              </a:rPr>
              <a:t>ZADANIE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a:solidFill>
                <a:srgbClr val="000000"/>
              </a:solidFill>
              <a:latin typeface="+mn-lt"/>
              <a:ea typeface="msmincho" charset="0"/>
              <a:cs typeface="msmincho"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err="1">
                <a:solidFill>
                  <a:srgbClr val="000000"/>
                </a:solidFill>
                <a:latin typeface="+mn-lt"/>
                <a:ea typeface="msmincho" charset="0"/>
                <a:cs typeface="msmincho" charset="0"/>
              </a:rPr>
              <a:t>Wymnożyć</a:t>
            </a:r>
            <a:r>
              <a:rPr lang="en-GB" sz="2400">
                <a:solidFill>
                  <a:srgbClr val="000000"/>
                </a:solidFill>
                <a:latin typeface="+mn-lt"/>
                <a:ea typeface="msmincho" charset="0"/>
                <a:cs typeface="msmincho" charset="0"/>
              </a:rPr>
              <a:t> </a:t>
            </a:r>
            <a:r>
              <a:rPr lang="en-GB" sz="2400" err="1">
                <a:solidFill>
                  <a:srgbClr val="000000"/>
                </a:solidFill>
                <a:latin typeface="+mn-lt"/>
                <a:ea typeface="msmincho" charset="0"/>
                <a:cs typeface="msmincho" charset="0"/>
              </a:rPr>
              <a:t>liczby</a:t>
            </a:r>
            <a:r>
              <a:rPr lang="en-GB" sz="2400">
                <a:solidFill>
                  <a:srgbClr val="000000"/>
                </a:solidFill>
                <a:latin typeface="+mn-lt"/>
                <a:ea typeface="msmincho" charset="0"/>
                <a:cs typeface="msmincho" charset="0"/>
              </a:rPr>
              <a:t> </a:t>
            </a:r>
            <a:r>
              <a:rPr lang="en-GB" sz="2400" err="1">
                <a:solidFill>
                  <a:srgbClr val="000000"/>
                </a:solidFill>
                <a:latin typeface="+mn-lt"/>
                <a:ea typeface="msmincho" charset="0"/>
                <a:cs typeface="msmincho" charset="0"/>
              </a:rPr>
              <a:t>znajdujące</a:t>
            </a:r>
            <a:r>
              <a:rPr lang="en-GB" sz="2400">
                <a:solidFill>
                  <a:srgbClr val="000000"/>
                </a:solidFill>
                <a:latin typeface="+mn-lt"/>
                <a:ea typeface="msmincho" charset="0"/>
                <a:cs typeface="msmincho" charset="0"/>
              </a:rPr>
              <a:t> </a:t>
            </a:r>
            <a:r>
              <a:rPr lang="en-GB" sz="2400" err="1">
                <a:solidFill>
                  <a:srgbClr val="000000"/>
                </a:solidFill>
                <a:latin typeface="+mn-lt"/>
                <a:ea typeface="msmincho" charset="0"/>
                <a:cs typeface="msmincho" charset="0"/>
              </a:rPr>
              <a:t>się</a:t>
            </a:r>
            <a:r>
              <a:rPr lang="en-GB" sz="2400">
                <a:solidFill>
                  <a:srgbClr val="000000"/>
                </a:solidFill>
                <a:latin typeface="+mn-lt"/>
                <a:ea typeface="msmincho" charset="0"/>
                <a:cs typeface="msmincho" charset="0"/>
              </a:rPr>
              <a:t> w </a:t>
            </a:r>
            <a:r>
              <a:rPr lang="en-GB" sz="2400" err="1">
                <a:solidFill>
                  <a:srgbClr val="000000"/>
                </a:solidFill>
                <a:latin typeface="+mn-lt"/>
                <a:ea typeface="msmincho" charset="0"/>
                <a:cs typeface="msmincho" charset="0"/>
              </a:rPr>
              <a:t>komórkach</a:t>
            </a:r>
            <a:r>
              <a:rPr lang="en-GB" sz="2400">
                <a:solidFill>
                  <a:srgbClr val="000000"/>
                </a:solidFill>
                <a:latin typeface="+mn-lt"/>
                <a:ea typeface="msmincho" charset="0"/>
                <a:cs typeface="msmincho" charset="0"/>
              </a:rPr>
              <a:t> 5:2 </a:t>
            </a:r>
            <a:r>
              <a:rPr lang="en-GB" sz="2400" err="1">
                <a:solidFill>
                  <a:srgbClr val="000000"/>
                </a:solidFill>
                <a:latin typeface="+mn-lt"/>
                <a:ea typeface="msmincho" charset="0"/>
                <a:cs typeface="msmincho" charset="0"/>
              </a:rPr>
              <a:t>i</a:t>
            </a:r>
            <a:r>
              <a:rPr lang="en-GB" sz="2400">
                <a:solidFill>
                  <a:srgbClr val="000000"/>
                </a:solidFill>
                <a:latin typeface="+mn-lt"/>
                <a:ea typeface="msmincho" charset="0"/>
                <a:cs typeface="msmincho" charset="0"/>
              </a:rPr>
              <a:t> 2:3,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mn-lt"/>
                <a:ea typeface="msmincho" charset="0"/>
                <a:cs typeface="msmincho" charset="0"/>
              </a:rPr>
              <a:t>a </a:t>
            </a:r>
            <a:r>
              <a:rPr lang="en-GB" sz="2400" err="1">
                <a:solidFill>
                  <a:srgbClr val="000000"/>
                </a:solidFill>
                <a:latin typeface="+mn-lt"/>
                <a:ea typeface="msmincho" charset="0"/>
                <a:cs typeface="msmincho" charset="0"/>
              </a:rPr>
              <a:t>wynik</a:t>
            </a:r>
            <a:r>
              <a:rPr lang="en-GB" sz="2400">
                <a:solidFill>
                  <a:srgbClr val="000000"/>
                </a:solidFill>
                <a:latin typeface="+mn-lt"/>
                <a:ea typeface="msmincho" charset="0"/>
                <a:cs typeface="msmincho" charset="0"/>
              </a:rPr>
              <a:t> </a:t>
            </a:r>
            <a:r>
              <a:rPr lang="en-GB" sz="2400" err="1">
                <a:solidFill>
                  <a:srgbClr val="000000"/>
                </a:solidFill>
                <a:latin typeface="+mn-lt"/>
                <a:ea typeface="msmincho" charset="0"/>
                <a:cs typeface="msmincho" charset="0"/>
              </a:rPr>
              <a:t>zapisać</a:t>
            </a:r>
            <a:r>
              <a:rPr lang="en-GB" sz="2400">
                <a:solidFill>
                  <a:srgbClr val="000000"/>
                </a:solidFill>
                <a:latin typeface="+mn-lt"/>
                <a:ea typeface="msmincho" charset="0"/>
                <a:cs typeface="msmincho" charset="0"/>
              </a:rPr>
              <a:t>  do 2:3.</a:t>
            </a:r>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8</a:t>
            </a:fld>
            <a:endParaRPr lang="en-GB"/>
          </a:p>
        </p:txBody>
      </p:sp>
      <p:sp>
        <p:nvSpPr>
          <p:cNvPr id="6" name="Symbol zastępczy stopki 5"/>
          <p:cNvSpPr>
            <a:spLocks noGrp="1"/>
          </p:cNvSpPr>
          <p:nvPr>
            <p:ph type="ftr" sz="quarter" idx="11"/>
          </p:nvPr>
        </p:nvSpPr>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mtClean="0"/>
              <a:t>Bibliografia</a:t>
            </a:r>
            <a:endParaRPr lang="pl-PL"/>
          </a:p>
        </p:txBody>
      </p:sp>
      <p:sp>
        <p:nvSpPr>
          <p:cNvPr id="3" name="Symbol zastępczy zawartości 2"/>
          <p:cNvSpPr>
            <a:spLocks noGrp="1"/>
          </p:cNvSpPr>
          <p:nvPr>
            <p:ph idx="1"/>
          </p:nvPr>
        </p:nvSpPr>
        <p:spPr>
          <a:xfrm>
            <a:off x="285720" y="1285860"/>
            <a:ext cx="8686800" cy="5143536"/>
          </a:xfrm>
        </p:spPr>
        <p:txBody>
          <a:bodyPr>
            <a:noAutofit/>
          </a:bodyPr>
          <a:lstStyle/>
          <a:p>
            <a:r>
              <a:rPr lang="pl-PL" sz="1600" smtClean="0"/>
              <a:t>Architektura 64-bitowa</a:t>
            </a:r>
          </a:p>
          <a:p>
            <a:pPr lvl="1"/>
            <a:r>
              <a:rPr lang="pl-PL" sz="1200" smtClean="0">
                <a:hlinkClick r:id="rId2"/>
              </a:rPr>
              <a:t>http://www.unix.org/whitepapers/64bit.html</a:t>
            </a:r>
            <a:endParaRPr lang="pl-PL" sz="1200" smtClean="0"/>
          </a:p>
          <a:p>
            <a:pPr lvl="1"/>
            <a:r>
              <a:rPr lang="pl-PL" sz="1200" smtClean="0">
                <a:hlinkClick r:id="rId3"/>
              </a:rPr>
              <a:t>http://</a:t>
            </a:r>
            <a:r>
              <a:rPr lang="pl-PL" sz="1200" smtClean="0">
                <a:hlinkClick r:id="rId3"/>
              </a:rPr>
              <a:t>www.ibm.com/developerworks/library/l-port64.html</a:t>
            </a:r>
            <a:endParaRPr lang="pl-PL" sz="1200" smtClean="0"/>
          </a:p>
          <a:p>
            <a:pPr lvl="1"/>
            <a:r>
              <a:rPr lang="pl-PL" sz="1200" smtClean="0">
                <a:hlinkClick r:id="rId4"/>
              </a:rPr>
              <a:t>http</a:t>
            </a:r>
            <a:r>
              <a:rPr lang="pl-PL" sz="1200" smtClean="0">
                <a:hlinkClick r:id="rId4"/>
              </a:rPr>
              <a:t>://</a:t>
            </a:r>
            <a:r>
              <a:rPr lang="pl-PL" sz="1200" smtClean="0">
                <a:hlinkClick r:id="rId4"/>
              </a:rPr>
              <a:t>www.pugetsystems.com/articles.php?id=63</a:t>
            </a:r>
            <a:endParaRPr lang="pl-PL" sz="1200" smtClean="0"/>
          </a:p>
          <a:p>
            <a:pPr lvl="1"/>
            <a:r>
              <a:rPr lang="pl-PL" sz="1200" smtClean="0">
                <a:hlinkClick r:id="rId5"/>
              </a:rPr>
              <a:t>http</a:t>
            </a:r>
            <a:r>
              <a:rPr lang="pl-PL" sz="1200" smtClean="0">
                <a:hlinkClick r:id="rId5"/>
              </a:rPr>
              <a:t>://windowssecrets.com/2008/09/25/03-Dont-go-from-XP-to-Vista-unless-you-go-64-bit</a:t>
            </a:r>
            <a:endParaRPr lang="pl-PL" sz="1200" smtClean="0"/>
          </a:p>
          <a:p>
            <a:pPr lvl="1"/>
            <a:r>
              <a:rPr lang="pl-PL" sz="1200" smtClean="0">
                <a:hlinkClick r:id="rId6"/>
              </a:rPr>
              <a:t>http://arstechnica.com/articles/paedia/cpu/x86-64.ars</a:t>
            </a:r>
            <a:endParaRPr lang="pl-PL" sz="1200" smtClean="0"/>
          </a:p>
          <a:p>
            <a:pPr lvl="1"/>
            <a:r>
              <a:rPr lang="pl-PL" sz="1200" smtClean="0">
                <a:hlinkClick r:id="rId7"/>
              </a:rPr>
              <a:t>http://www.eweek.com/c/a/Security/When-Windows-Goes-All-64Bit/?kc=rss</a:t>
            </a:r>
            <a:endParaRPr lang="pl-PL" sz="1200" smtClean="0"/>
          </a:p>
          <a:p>
            <a:pPr lvl="1"/>
            <a:r>
              <a:rPr lang="pl-PL" sz="1200" smtClean="0">
                <a:hlinkClick r:id="rId8"/>
              </a:rPr>
              <a:t>http://en.wikipedia.org/wiki/Physical_Address_Extension</a:t>
            </a:r>
            <a:endParaRPr lang="pl-PL" sz="1200" smtClean="0"/>
          </a:p>
          <a:p>
            <a:pPr lvl="1"/>
            <a:r>
              <a:rPr lang="pl-PL" sz="1200" smtClean="0">
                <a:hlinkClick r:id="rId9"/>
              </a:rPr>
              <a:t>http://</a:t>
            </a:r>
            <a:r>
              <a:rPr lang="pl-PL" sz="1200" smtClean="0">
                <a:hlinkClick r:id="rId9"/>
              </a:rPr>
              <a:t>www.start64.com/index.php?option=com_content&amp;task=view&amp;id=100&amp;Itemid=61</a:t>
            </a:r>
            <a:endParaRPr lang="pl-PL" sz="1200" smtClean="0"/>
          </a:p>
          <a:p>
            <a:pPr lvl="1"/>
            <a:r>
              <a:rPr lang="pl-PL" sz="1200" smtClean="0">
                <a:hlinkClick r:id="rId10"/>
              </a:rPr>
              <a:t>http</a:t>
            </a:r>
            <a:r>
              <a:rPr lang="pl-PL" sz="1200" smtClean="0">
                <a:hlinkClick r:id="rId10"/>
              </a:rPr>
              <a:t>://en.wikipedia.org/wiki/64-bit</a:t>
            </a:r>
            <a:endParaRPr lang="pl-PL" sz="1200" smtClean="0"/>
          </a:p>
          <a:p>
            <a:pPr lvl="1"/>
            <a:r>
              <a:rPr lang="pl-PL" sz="1200" smtClean="0">
                <a:hlinkClick r:id="rId11"/>
              </a:rPr>
              <a:t>http://en.wikipedia.org/wiki/X86-64</a:t>
            </a:r>
            <a:endParaRPr lang="pl-PL" sz="1200" smtClean="0"/>
          </a:p>
          <a:p>
            <a:pPr lvl="1"/>
            <a:r>
              <a:rPr lang="pl-PL" sz="1200" smtClean="0">
                <a:hlinkClick r:id="rId12"/>
              </a:rPr>
              <a:t>http://www.microsoft.com/servers/64bit/overview.mspx</a:t>
            </a:r>
            <a:endParaRPr lang="pl-PL" sz="1200" smtClean="0"/>
          </a:p>
          <a:p>
            <a:pPr lvl="1"/>
            <a:r>
              <a:rPr lang="pl-PL" sz="1200" smtClean="0">
                <a:hlinkClick r:id="rId13"/>
              </a:rPr>
              <a:t>http://</a:t>
            </a:r>
            <a:r>
              <a:rPr lang="pl-PL" sz="1200" smtClean="0">
                <a:hlinkClick r:id="rId13"/>
              </a:rPr>
              <a:t>support.microsoft.com/kb/946765</a:t>
            </a:r>
            <a:endParaRPr lang="pl-PL" sz="1200" smtClean="0"/>
          </a:p>
          <a:p>
            <a:pPr lvl="1"/>
            <a:r>
              <a:rPr lang="pl-PL" sz="1200" smtClean="0">
                <a:hlinkClick r:id="rId14"/>
              </a:rPr>
              <a:t>http</a:t>
            </a:r>
            <a:r>
              <a:rPr lang="pl-PL" sz="1200" smtClean="0">
                <a:hlinkClick r:id="rId14"/>
              </a:rPr>
              <a:t>://www.glossar.de/glossar/1frame.htm?http%3A//www.glossar.de/glossar/z_alphachip.htm</a:t>
            </a:r>
            <a:endParaRPr lang="pl-PL" sz="1200" smtClean="0"/>
          </a:p>
          <a:p>
            <a:pPr lvl="1"/>
            <a:r>
              <a:rPr lang="pl-PL" sz="1200" smtClean="0">
                <a:hlinkClick r:id="rId15"/>
              </a:rPr>
              <a:t>http://www.weblearn.hs-bremen.de/risse/RST/assign02/ALPHA/alpha.html</a:t>
            </a:r>
            <a:endParaRPr lang="pl-PL" sz="1200" smtClean="0"/>
          </a:p>
          <a:p>
            <a:pPr lvl="1"/>
            <a:r>
              <a:rPr lang="pl-PL" sz="1200" smtClean="0">
                <a:hlinkClick r:id="rId16"/>
              </a:rPr>
              <a:t>http://czytelnia.ubuntu.pl/index.php/2008/10/28/ubuntu-810-rc-64-bit-kontra-ruri-7705-alpha-31-bit-wrazenia-z-instalacji/</a:t>
            </a:r>
            <a:endParaRPr lang="pl-PL" sz="1200" smtClean="0"/>
          </a:p>
          <a:p>
            <a:pPr lvl="1"/>
            <a:r>
              <a:rPr lang="pl-PL" sz="1200" smtClean="0">
                <a:hlinkClick r:id="rId17"/>
              </a:rPr>
              <a:t>http://www.linuxforums.org/forum/linux-tutorials-howtos-reference-material/69585-should-you-choose-32-bit-64-bit-linux.html</a:t>
            </a:r>
            <a:endParaRPr lang="pl-PL" sz="1200" smtClean="0"/>
          </a:p>
          <a:p>
            <a:pPr lvl="1"/>
            <a:r>
              <a:rPr lang="pl-PL" sz="1200" smtClean="0">
                <a:hlinkClick r:id="rId18"/>
              </a:rPr>
              <a:t>http://www.microsoft.com/whdc/system/platform/64bit/WoW64_bestprac.mspx</a:t>
            </a:r>
            <a:endParaRPr lang="pl-PL" sz="1200" smtClean="0"/>
          </a:p>
          <a:p>
            <a:pPr lvl="1"/>
            <a:r>
              <a:rPr lang="pl-PL" sz="1200" smtClean="0">
                <a:hlinkClick r:id="rId19"/>
              </a:rPr>
              <a:t>http://en.wikipedia.org/wiki/Year_2038_problem</a:t>
            </a:r>
            <a:endParaRPr lang="pl-PL" sz="1200" smtClean="0"/>
          </a:p>
          <a:p>
            <a:pPr lvl="1"/>
            <a:endParaRPr lang="pl-PL" sz="1200"/>
          </a:p>
        </p:txBody>
      </p:sp>
      <p:sp>
        <p:nvSpPr>
          <p:cNvPr id="4" name="Symbol zastępczy stopki 3"/>
          <p:cNvSpPr>
            <a:spLocks noGrp="1"/>
          </p:cNvSpPr>
          <p:nvPr>
            <p:ph type="ftr" sz="quarter" idx="11"/>
          </p:nvPr>
        </p:nvSpPr>
        <p:spPr/>
        <p:txBody>
          <a:bodyPr/>
          <a:lstStyle/>
          <a:p>
            <a:r>
              <a:rPr lang="en-GB" smtClean="0"/>
              <a:t>Wpływ architektury procesora na system operacyjny</a:t>
            </a:r>
            <a:endParaRPr lang="en-GB"/>
          </a:p>
        </p:txBody>
      </p:sp>
      <p:sp>
        <p:nvSpPr>
          <p:cNvPr id="5" name="Symbol zastępczy numeru slajdu 4"/>
          <p:cNvSpPr>
            <a:spLocks noGrp="1"/>
          </p:cNvSpPr>
          <p:nvPr>
            <p:ph type="sldNum" sz="quarter" idx="12"/>
          </p:nvPr>
        </p:nvSpPr>
        <p:spPr/>
        <p:txBody>
          <a:bodyPr/>
          <a:lstStyle/>
          <a:p>
            <a:pPr>
              <a:defRPr/>
            </a:pPr>
            <a:fld id="{41E9182A-739A-4191-A866-EAB89E799C08}" type="slidenum">
              <a:rPr lang="en-GB" smtClean="0"/>
              <a:pPr>
                <a:defRPr/>
              </a:pPr>
              <a:t>80</a:t>
            </a:fld>
            <a:endParaRPr lang="en-GB"/>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500034" y="293672"/>
            <a:ext cx="8229600" cy="992188"/>
          </a:xfrm>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Podejście CISC</a:t>
            </a:r>
          </a:p>
        </p:txBody>
      </p:sp>
      <p:sp>
        <p:nvSpPr>
          <p:cNvPr id="13314" name="Rectangle 2"/>
          <p:cNvSpPr>
            <a:spLocks noGrp="1" noChangeArrowheads="1"/>
          </p:cNvSpPr>
          <p:nvPr>
            <p:ph type="body" idx="4294967295"/>
          </p:nvPr>
        </p:nvSpPr>
        <p:spPr>
          <a:xfrm>
            <a:off x="457200" y="1219200"/>
            <a:ext cx="4016375" cy="4000500"/>
          </a:xfrm>
          <a:ln/>
        </p:spPr>
        <p:txBody>
          <a:bodyPr/>
          <a:lstStyle/>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a:t>Priorytet</a:t>
            </a:r>
            <a:r>
              <a:rPr lang="en-GB" sz="2800"/>
              <a:t> to </a:t>
            </a:r>
            <a:r>
              <a:rPr lang="en-GB" sz="2800" err="1"/>
              <a:t>jak</a:t>
            </a:r>
            <a:r>
              <a:rPr lang="en-GB" sz="2800"/>
              <a:t> </a:t>
            </a:r>
            <a:r>
              <a:rPr lang="en-GB" sz="2800" err="1"/>
              <a:t>najmniejsza</a:t>
            </a:r>
            <a:r>
              <a:rPr lang="en-GB" sz="2800"/>
              <a:t> </a:t>
            </a:r>
            <a:r>
              <a:rPr lang="en-GB" sz="2800" err="1"/>
              <a:t>liczba</a:t>
            </a:r>
            <a:r>
              <a:rPr lang="en-GB" sz="2800"/>
              <a:t> </a:t>
            </a:r>
            <a:r>
              <a:rPr lang="en-GB" sz="2800" err="1"/>
              <a:t>linii</a:t>
            </a:r>
            <a:r>
              <a:rPr lang="en-GB" sz="2800"/>
              <a:t> </a:t>
            </a:r>
            <a:r>
              <a:rPr lang="en-GB" sz="2800" smtClean="0"/>
              <a:t>asemblera</a:t>
            </a:r>
            <a:endParaRPr lang="pl-PL" sz="280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t>MULT  </a:t>
            </a:r>
            <a:r>
              <a:rPr lang="en-GB" sz="2800" b="1"/>
              <a:t>2:3,  </a:t>
            </a:r>
            <a:r>
              <a:rPr lang="en-GB" sz="2800" b="1" smtClean="0"/>
              <a:t>5:2</a:t>
            </a:r>
            <a:endParaRPr lang="pl-PL" sz="2800" b="1"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i="1" smtClean="0"/>
              <a:t>a </a:t>
            </a:r>
            <a:r>
              <a:rPr lang="en-GB" i="1"/>
              <a:t>:= a * b</a:t>
            </a:r>
          </a:p>
        </p:txBody>
      </p:sp>
      <p:sp>
        <p:nvSpPr>
          <p:cNvPr id="13315" name="Rectangle 3"/>
          <p:cNvSpPr>
            <a:spLocks noGrp="1" noChangeArrowheads="1"/>
          </p:cNvSpPr>
          <p:nvPr>
            <p:ph type="body" idx="4294967295"/>
          </p:nvPr>
        </p:nvSpPr>
        <p:spPr>
          <a:xfrm>
            <a:off x="4673600" y="1219200"/>
            <a:ext cx="4016375" cy="5138758"/>
          </a:xfrm>
          <a:ln/>
        </p:spPr>
        <p:txBody>
          <a:bodyPr/>
          <a:lstStyle/>
          <a:p>
            <a:pPr>
              <a:buFont typeface="Wingdings 3" pitchFamily="16"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80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smtClean="0"/>
              <a:t>ZALETY</a:t>
            </a:r>
            <a:endParaRPr lang="en-GB" sz="2800" b="1"/>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a:t>Łatwo</a:t>
            </a:r>
            <a:r>
              <a:rPr lang="en-GB" sz="2800"/>
              <a:t> </a:t>
            </a:r>
            <a:r>
              <a:rPr lang="en-GB" sz="2800" err="1"/>
              <a:t>przetłumaczyć</a:t>
            </a:r>
            <a:r>
              <a:rPr lang="en-GB" sz="2800"/>
              <a:t> z </a:t>
            </a:r>
            <a:r>
              <a:rPr lang="en-GB" sz="2800" err="1"/>
              <a:t>języka</a:t>
            </a:r>
            <a:r>
              <a:rPr lang="en-GB" sz="2800"/>
              <a:t> </a:t>
            </a:r>
            <a:r>
              <a:rPr lang="en-GB" sz="2800" err="1"/>
              <a:t>wysokiego</a:t>
            </a:r>
            <a:r>
              <a:rPr lang="en-GB" sz="2800"/>
              <a:t> </a:t>
            </a:r>
            <a:r>
              <a:rPr lang="en-GB" sz="2800" err="1"/>
              <a:t>poziomu</a:t>
            </a:r>
            <a:r>
              <a:rPr lang="en-GB" sz="2800"/>
              <a:t> </a:t>
            </a:r>
            <a:r>
              <a:rPr lang="en-GB" sz="2800" err="1"/>
              <a:t>na</a:t>
            </a:r>
            <a:r>
              <a:rPr lang="en-GB" sz="2800"/>
              <a:t> </a:t>
            </a:r>
            <a:r>
              <a:rPr lang="en-GB" sz="2800" err="1"/>
              <a:t>asembler</a:t>
            </a:r>
            <a:endParaRPr lang="en-GB" sz="280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err="1"/>
              <a:t>Mało</a:t>
            </a:r>
            <a:r>
              <a:rPr lang="en-GB" sz="2800"/>
              <a:t> </a:t>
            </a:r>
            <a:r>
              <a:rPr lang="en-GB" sz="2800" err="1"/>
              <a:t>instrukcji</a:t>
            </a:r>
            <a:r>
              <a:rPr lang="en-GB" sz="2800"/>
              <a:t>, </a:t>
            </a:r>
            <a:r>
              <a:rPr lang="en-GB" sz="2800" err="1"/>
              <a:t>zajmują</a:t>
            </a:r>
            <a:r>
              <a:rPr lang="en-GB" sz="2800"/>
              <a:t> </a:t>
            </a:r>
            <a:r>
              <a:rPr lang="en-GB" sz="2800" err="1"/>
              <a:t>mało</a:t>
            </a:r>
            <a:r>
              <a:rPr lang="en-GB" sz="2800"/>
              <a:t> </a:t>
            </a:r>
            <a:r>
              <a:rPr lang="en-GB" sz="2800" err="1"/>
              <a:t>pamięci</a:t>
            </a:r>
            <a:r>
              <a:rPr lang="en-GB" sz="2800"/>
              <a:t> RAM</a:t>
            </a:r>
          </a:p>
        </p:txBody>
      </p:sp>
      <p:sp>
        <p:nvSpPr>
          <p:cNvPr id="5" name="Symbol zastępczy numeru slajdu 4"/>
          <p:cNvSpPr>
            <a:spLocks noGrp="1"/>
          </p:cNvSpPr>
          <p:nvPr>
            <p:ph type="sldNum" sz="quarter" idx="12"/>
          </p:nvPr>
        </p:nvSpPr>
        <p:spPr>
          <a:xfrm>
            <a:off x="8382000" y="6613525"/>
            <a:ext cx="762000" cy="244475"/>
          </a:xfrm>
        </p:spPr>
        <p:txBody>
          <a:bodyPr/>
          <a:lstStyle/>
          <a:p>
            <a:pPr>
              <a:defRPr/>
            </a:pPr>
            <a:fld id="{B6C8C624-D624-4E23-A442-2A8C7F67242F}" type="slidenum">
              <a:rPr lang="en-GB" smtClean="0"/>
              <a:pPr>
                <a:defRPr/>
              </a:pPr>
              <a:t>9</a:t>
            </a:fld>
            <a:endParaRPr lang="en-GB"/>
          </a:p>
        </p:txBody>
      </p:sp>
      <p:sp>
        <p:nvSpPr>
          <p:cNvPr id="6" name="Symbol zastępczy stopki 5"/>
          <p:cNvSpPr>
            <a:spLocks noGrp="1"/>
          </p:cNvSpPr>
          <p:nvPr>
            <p:ph type="ftr" sz="quarter" idx="11"/>
          </p:nvPr>
        </p:nvSpPr>
        <p:spPr>
          <a:xfrm>
            <a:off x="5052994" y="0"/>
            <a:ext cx="4091006" cy="352404"/>
          </a:xfrm>
        </p:spPr>
        <p:txBody>
          <a:bodyPr/>
          <a:lstStyle/>
          <a:p>
            <a:r>
              <a:rPr lang="en-GB" smtClean="0"/>
              <a:t>Wpływ architektury procesora na system operacyjny</a:t>
            </a:r>
            <a:endParaRPr lang="en-GB"/>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Opulent</Template>
  <TotalTime>1001</TotalTime>
  <Words>6677</Words>
  <PresentationFormat>Pokaz na ekranie (4:3)</PresentationFormat>
  <Paragraphs>912</Paragraphs>
  <Slides>80</Slides>
  <Notes>76</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80</vt:i4>
      </vt:variant>
    </vt:vector>
  </HeadingPairs>
  <TitlesOfParts>
    <vt:vector size="82" baseType="lpstr">
      <vt:lpstr>Wędrówka</vt:lpstr>
      <vt:lpstr>Równanie</vt:lpstr>
      <vt:lpstr>Slajd 1</vt:lpstr>
      <vt:lpstr>System operacyjny menadżerem procesora</vt:lpstr>
      <vt:lpstr>Zadania systemu operacyjnego</vt:lpstr>
      <vt:lpstr>Plan prezentacji</vt:lpstr>
      <vt:lpstr>32-bit vs. 64-bit</vt:lpstr>
      <vt:lpstr>32-bit vs. 64-bit</vt:lpstr>
      <vt:lpstr>CISC  vs. rISC</vt:lpstr>
      <vt:lpstr>2  2 = 4</vt:lpstr>
      <vt:lpstr>Podejście CISC</vt:lpstr>
      <vt:lpstr>Podejście RISC</vt:lpstr>
      <vt:lpstr>RISC, CISC a wydajność</vt:lpstr>
      <vt:lpstr>Risc współcześnie</vt:lpstr>
      <vt:lpstr>InSTRUCTion  level  parallelism</vt:lpstr>
      <vt:lpstr>register renaming</vt:lpstr>
      <vt:lpstr>Pipelining, czyli potokowanie</vt:lpstr>
      <vt:lpstr>Pranie sekwencyjne...</vt:lpstr>
      <vt:lpstr>Pranie a potokowanie :)‏</vt:lpstr>
      <vt:lpstr>Etapy przetwarzania instrukcji w RISC</vt:lpstr>
      <vt:lpstr>Hazardy</vt:lpstr>
      <vt:lpstr>ZMIANA  KOLEJNOŚci INSTRUKCJI</vt:lpstr>
      <vt:lpstr>Gdy  przeszkodą  jest  pętla</vt:lpstr>
      <vt:lpstr>Potokowanie superskalarne</vt:lpstr>
      <vt:lpstr>Więcej niż jeden</vt:lpstr>
      <vt:lpstr>Slajd 24</vt:lpstr>
      <vt:lpstr>The speed race is over</vt:lpstr>
      <vt:lpstr>MODELE wieloprzetwarzania</vt:lpstr>
      <vt:lpstr>SMP – Symetryczne wieloprzetwarzanie</vt:lpstr>
      <vt:lpstr>SMP – Przykład</vt:lpstr>
      <vt:lpstr>SMP – Obsługa w linuksie</vt:lpstr>
      <vt:lpstr>AMP – Asymetryczne wieloprzetwarzanie</vt:lpstr>
      <vt:lpstr>AMP – Cell PowerPc 8 rdzeni</vt:lpstr>
      <vt:lpstr>AMP – Obsługa w linuksie</vt:lpstr>
      <vt:lpstr>SMP vs. AMP</vt:lpstr>
      <vt:lpstr>Rozwój technologii</vt:lpstr>
      <vt:lpstr>HIPERWĄTKOWOŚĆ – Hyper-Threading</vt:lpstr>
      <vt:lpstr>HIPERWĄTKOWOŚĆ  – Do czego potrzebne wsparcie systemu</vt:lpstr>
      <vt:lpstr>HT – Wymarła technologia?</vt:lpstr>
      <vt:lpstr>Intel Nehalem (Core i7)</vt:lpstr>
      <vt:lpstr>Wielordzeniowość – architektura</vt:lpstr>
      <vt:lpstr>Wielordzeniowość – zalety sprzętowe</vt:lpstr>
      <vt:lpstr>Wielordzeniowość – aplikacje</vt:lpstr>
      <vt:lpstr>Wielordzeniowość – aplikacje</vt:lpstr>
      <vt:lpstr>Slajd 43</vt:lpstr>
      <vt:lpstr>Czy to prawda?</vt:lpstr>
      <vt:lpstr>Nuclearus Multi Core – 1 rdzeń</vt:lpstr>
      <vt:lpstr>Nuclearus Multi Core – 2 rdzenie</vt:lpstr>
      <vt:lpstr>Nuclearus Multi Core – 4 rdzenie</vt:lpstr>
      <vt:lpstr>Prawo AMDAHLA</vt:lpstr>
      <vt:lpstr>Prawo AMDAHLA</vt:lpstr>
      <vt:lpstr>Wybrane Aspekty WieloprocesorowośCi w linuksie</vt:lpstr>
      <vt:lpstr>Big kernel lock</vt:lpstr>
      <vt:lpstr>Nowy Scheduler</vt:lpstr>
      <vt:lpstr>Slajd 53</vt:lpstr>
      <vt:lpstr>Trochę historii</vt:lpstr>
      <vt:lpstr>Ograniczenia architektury 32-bitowej</vt:lpstr>
      <vt:lpstr>Physical Address Extension (PAE)</vt:lpstr>
      <vt:lpstr>Physical Address Extension (PAE)</vt:lpstr>
      <vt:lpstr>Architektura 64-bitowa</vt:lpstr>
      <vt:lpstr>Możliwości 64 bitów</vt:lpstr>
      <vt:lpstr>Czy zmiana na 64 bity to konieczność?</vt:lpstr>
      <vt:lpstr>Istniejące architektury 64-bitowe</vt:lpstr>
      <vt:lpstr>Istniejące architektury 64-bitowe</vt:lpstr>
      <vt:lpstr>Istniejące architektury 64-bitowe</vt:lpstr>
      <vt:lpstr>Istniejące architektury 64-bitowe</vt:lpstr>
      <vt:lpstr>Istniejące architektury 64-bitowe</vt:lpstr>
      <vt:lpstr>Problemy</vt:lpstr>
      <vt:lpstr>64-bitowe modele danych</vt:lpstr>
      <vt:lpstr>64-bitowe modele danych</vt:lpstr>
      <vt:lpstr>Przykłady 64-bitowych systemów</vt:lpstr>
      <vt:lpstr>Przykłady 64-bitowych systemów</vt:lpstr>
      <vt:lpstr>Przykłady 64-bitowych systemów</vt:lpstr>
      <vt:lpstr>Przykłady 64-bitowych systemów</vt:lpstr>
      <vt:lpstr>Przykłady 64-bitowych systemów</vt:lpstr>
      <vt:lpstr>Przykłady 64-bitowych systemów</vt:lpstr>
      <vt:lpstr>Przykłady 64-bitowych systemów</vt:lpstr>
      <vt:lpstr>Ciekawostki</vt:lpstr>
      <vt:lpstr>Dziękujemy za uwagę! </vt:lpstr>
      <vt:lpstr>Bibliografia</vt:lpstr>
      <vt:lpstr>Bibliografia</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Tytulowy</dc:title>
  <dc:creator>Michal</dc:creator>
  <cp:lastModifiedBy>Krzysztof</cp:lastModifiedBy>
  <cp:revision>181</cp:revision>
  <dcterms:modified xsi:type="dcterms:W3CDTF">2008-11-13T22:00:03Z</dcterms:modified>
</cp:coreProperties>
</file>